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6" r:id="rId2"/>
    <p:sldId id="268" r:id="rId3"/>
    <p:sldId id="269" r:id="rId4"/>
    <p:sldId id="280" r:id="rId5"/>
    <p:sldId id="270" r:id="rId6"/>
    <p:sldId id="281" r:id="rId7"/>
    <p:sldId id="271" r:id="rId8"/>
    <p:sldId id="273" r:id="rId9"/>
    <p:sldId id="278" r:id="rId10"/>
    <p:sldId id="279" r:id="rId11"/>
    <p:sldId id="275" r:id="rId12"/>
    <p:sldId id="276"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initials="HH" lastIdx="7" clrIdx="0"/>
  <p:cmAuthor id="2" name="Lucy Marcovitch" initials="" lastIdx="6" clrIdx="1"/>
  <p:cmAuthor id="3" name="Eleanor Ward" initials="EW" lastIdx="6"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D0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8" autoAdjust="0"/>
    <p:restoredTop sz="93830" autoAdjust="0"/>
  </p:normalViewPr>
  <p:slideViewPr>
    <p:cSldViewPr snapToGrid="0" snapToObjects="1" showGuides="1">
      <p:cViewPr>
        <p:scale>
          <a:sx n="50" d="100"/>
          <a:sy n="50" d="100"/>
        </p:scale>
        <p:origin x="-1232" y="-308"/>
      </p:cViewPr>
      <p:guideLst>
        <p:guide orient="horz" pos="2115"/>
        <p:guide pos="381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B89E5-1489-3349-8D90-3705FECF0B20}" type="datetimeFigureOut">
              <a:rPr lang="en-US" smtClean="0"/>
              <a:t>4/8/2020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C76CC-B917-DF4A-9834-520E024C6141}" type="slidenum">
              <a:rPr lang="en-US" smtClean="0"/>
              <a:t>‹#›</a:t>
            </a:fld>
            <a:endParaRPr lang="en-US"/>
          </a:p>
        </p:txBody>
      </p:sp>
    </p:spTree>
    <p:extLst>
      <p:ext uri="{BB962C8B-B14F-4D97-AF65-F5344CB8AC3E}">
        <p14:creationId xmlns:p14="http://schemas.microsoft.com/office/powerpoint/2010/main" val="352129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390986781/6585b3863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317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406650"/>
          </a:xfrm>
        </p:spPr>
        <p:txBody>
          <a:bodyPr/>
          <a:lstStyle/>
          <a:p>
            <a:pPr marL="171450" indent="-171450">
              <a:buFont typeface="Arial"/>
              <a:buChar char="•"/>
            </a:pPr>
            <a:endParaRPr lang="en-GB" b="0" baseline="0" dirty="0">
              <a:solidFill>
                <a:srgbClr val="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50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01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965450"/>
          </a:xfr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9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314450"/>
          </a:xfr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38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hlinkClick r:id="rId3"/>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56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98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98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42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98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10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440517"/>
          </a:xfrm>
        </p:spPr>
        <p:txBody>
          <a:bodyPr/>
          <a:lstStyle/>
          <a:p>
            <a:pPr marL="171450" indent="-171450">
              <a:buFont typeface="Arial"/>
              <a:buChar char="•"/>
            </a:pPr>
            <a:endParaRPr lang="en-GB" b="0" baseline="0" dirty="0">
              <a:solidFill>
                <a:srgbClr val="000000"/>
              </a:solidFill>
            </a:endParaRPr>
          </a:p>
          <a:p>
            <a:pPr marL="0" marR="0" lvl="0" indent="0" algn="l" defTabSz="914400" rtl="0" eaLnBrk="1" fontAlgn="auto" latinLnBrk="0" hangingPunct="1">
              <a:buClrTx/>
              <a:buSzTx/>
              <a:buFontTx/>
              <a:buNone/>
              <a:tabLst/>
              <a:defRPr/>
            </a:pPr>
            <a:endParaRPr lang="en-GB" dirty="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9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b="0" baseline="0" dirty="0">
              <a:solidFill>
                <a:srgbClr val="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A33D-FCE9-43E0-9324-8294EC88F1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79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CDA03-507B-9C46-891D-E3AF0C5854A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839FCEB1-6851-8B40-9959-DA29D2B8AEB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BB8F631D-B5FC-D14B-AFFE-903F186E69E6}"/>
              </a:ext>
            </a:extLst>
          </p:cNvPr>
          <p:cNvSpPr>
            <a:spLocks noGrp="1"/>
          </p:cNvSpPr>
          <p:nvPr>
            <p:ph type="dt" sz="half" idx="10"/>
          </p:nvPr>
        </p:nvSpPr>
        <p:spPr/>
        <p:txBody>
          <a:bodyPr/>
          <a:lstStyle/>
          <a:p>
            <a:fld id="{3F6A76AA-2251-2549-AB4F-BC7EC4D336EB}" type="datetime1">
              <a:rPr lang="en-GB" smtClean="0"/>
              <a:t>08/04/2020</a:t>
            </a:fld>
            <a:endParaRPr lang="en-US"/>
          </a:p>
        </p:txBody>
      </p:sp>
      <p:sp>
        <p:nvSpPr>
          <p:cNvPr id="5" name="Footer Placeholder 4">
            <a:extLst>
              <a:ext uri="{FF2B5EF4-FFF2-40B4-BE49-F238E27FC236}">
                <a16:creationId xmlns:a16="http://schemas.microsoft.com/office/drawing/2014/main" xmlns="" id="{8520D74B-357B-DB4A-8834-45E9A308F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D62696-B631-064F-9660-C97486D38446}"/>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348656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CFC4B7-9EBC-F747-9BB8-43956E584C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D95C12F9-C8B6-B14C-A1F0-C9D5A57C017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D57639A-E9E5-E14A-A1CB-9DB12B60B455}"/>
              </a:ext>
            </a:extLst>
          </p:cNvPr>
          <p:cNvSpPr>
            <a:spLocks noGrp="1"/>
          </p:cNvSpPr>
          <p:nvPr>
            <p:ph type="dt" sz="half" idx="10"/>
          </p:nvPr>
        </p:nvSpPr>
        <p:spPr/>
        <p:txBody>
          <a:bodyPr/>
          <a:lstStyle/>
          <a:p>
            <a:fld id="{1CF2712C-56F5-6148-AEA5-9415F7B26420}" type="datetime1">
              <a:rPr lang="en-GB" smtClean="0"/>
              <a:t>08/04/2020</a:t>
            </a:fld>
            <a:endParaRPr lang="en-US"/>
          </a:p>
        </p:txBody>
      </p:sp>
      <p:sp>
        <p:nvSpPr>
          <p:cNvPr id="5" name="Footer Placeholder 4">
            <a:extLst>
              <a:ext uri="{FF2B5EF4-FFF2-40B4-BE49-F238E27FC236}">
                <a16:creationId xmlns:a16="http://schemas.microsoft.com/office/drawing/2014/main" xmlns="" id="{17831562-868A-054C-A0F0-59008DBAE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F8D79-BB50-4641-8174-995B2AFE2C7A}"/>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1254796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200DE8-515F-4C44-AA7F-98BFDB3F87A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37D128BE-5BD7-504A-9908-5CAB9902F452}"/>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21366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200DE8-515F-4C44-AA7F-98BFDB3F87A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37D128BE-5BD7-504A-9908-5CAB9902F452}"/>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213666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200DE8-515F-4C44-AA7F-98BFDB3F87A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37D128BE-5BD7-504A-9908-5CAB9902F452}"/>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213666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200DE8-515F-4C44-AA7F-98BFDB3F87A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37D128BE-5BD7-504A-9908-5CAB9902F452}"/>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213666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200DE8-515F-4C44-AA7F-98BFDB3F87A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37D128BE-5BD7-504A-9908-5CAB9902F452}"/>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213666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200DE8-515F-4C44-AA7F-98BFDB3F87A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37D128BE-5BD7-504A-9908-5CAB9902F452}"/>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21366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person riding on the back of a bicycle&#10;&#10;Description automatically generated">
            <a:extLst>
              <a:ext uri="{FF2B5EF4-FFF2-40B4-BE49-F238E27FC236}">
                <a16:creationId xmlns:a16="http://schemas.microsoft.com/office/drawing/2014/main" xmlns="" id="{9CB0671D-7604-584E-9DCC-2BE886DB570A}"/>
              </a:ext>
            </a:extLst>
          </p:cNvPr>
          <p:cNvPicPr>
            <a:picLocks noChangeAspect="1"/>
          </p:cNvPicPr>
          <p:nvPr userDrawn="1"/>
        </p:nvPicPr>
        <p:blipFill rotWithShape="1">
          <a:blip r:embed="rId2"/>
          <a:srcRect b="16254"/>
          <a:stretch/>
        </p:blipFill>
        <p:spPr>
          <a:xfrm>
            <a:off x="3686" y="-5132"/>
            <a:ext cx="12188314" cy="6858001"/>
          </a:xfrm>
          <a:prstGeom prst="rect">
            <a:avLst/>
          </a:prstGeom>
        </p:spPr>
      </p:pic>
      <p:sp>
        <p:nvSpPr>
          <p:cNvPr id="14" name="Rectangle 13">
            <a:extLst>
              <a:ext uri="{FF2B5EF4-FFF2-40B4-BE49-F238E27FC236}">
                <a16:creationId xmlns:a16="http://schemas.microsoft.com/office/drawing/2014/main" xmlns="" id="{DA8E64F8-82A5-354D-815F-326C024AA399}"/>
              </a:ext>
            </a:extLst>
          </p:cNvPr>
          <p:cNvSpPr/>
          <p:nvPr userDrawn="1"/>
        </p:nvSpPr>
        <p:spPr>
          <a:xfrm>
            <a:off x="-18817" y="-5133"/>
            <a:ext cx="12188314" cy="6883009"/>
          </a:xfrm>
          <a:prstGeom prst="rect">
            <a:avLst/>
          </a:prstGeom>
          <a:gradFill flip="none" rotWithShape="1">
            <a:gsLst>
              <a:gs pos="49000">
                <a:srgbClr val="67686A">
                  <a:alpha val="19000"/>
                  <a:lumMod val="90000"/>
                </a:srgbClr>
              </a:gs>
              <a:gs pos="0">
                <a:schemeClr val="accent1">
                  <a:lumMod val="5000"/>
                  <a:lumOff val="95000"/>
                  <a:alpha val="0"/>
                </a:schemeClr>
              </a:gs>
              <a:gs pos="10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16">
            <a:extLst>
              <a:ext uri="{FF2B5EF4-FFF2-40B4-BE49-F238E27FC236}">
                <a16:creationId xmlns:a16="http://schemas.microsoft.com/office/drawing/2014/main" xmlns="" id="{3DBE99C0-B37A-E741-BB9A-D3A056127039}"/>
              </a:ext>
            </a:extLst>
          </p:cNvPr>
          <p:cNvSpPr/>
          <p:nvPr userDrawn="1"/>
        </p:nvSpPr>
        <p:spPr>
          <a:xfrm rot="16200000" flipH="1" flipV="1">
            <a:off x="-1457104" y="1437226"/>
            <a:ext cx="6887817" cy="3973609"/>
          </a:xfrm>
          <a:custGeom>
            <a:avLst/>
            <a:gdLst>
              <a:gd name="connsiteX0" fmla="*/ 0 w 6887817"/>
              <a:gd name="connsiteY0" fmla="*/ 5125232 h 5125232"/>
              <a:gd name="connsiteX1" fmla="*/ 0 w 6887817"/>
              <a:gd name="connsiteY1" fmla="*/ 0 h 5125232"/>
              <a:gd name="connsiteX2" fmla="*/ 6887817 w 6887817"/>
              <a:gd name="connsiteY2" fmla="*/ 5125232 h 5125232"/>
              <a:gd name="connsiteX3" fmla="*/ 0 w 6887817"/>
              <a:gd name="connsiteY3" fmla="*/ 5125232 h 5125232"/>
              <a:gd name="connsiteX0" fmla="*/ 67734 w 6955551"/>
              <a:gd name="connsiteY0" fmla="*/ 3008565 h 3008565"/>
              <a:gd name="connsiteX1" fmla="*/ 0 w 6955551"/>
              <a:gd name="connsiteY1" fmla="*/ 0 h 3008565"/>
              <a:gd name="connsiteX2" fmla="*/ 6955551 w 6955551"/>
              <a:gd name="connsiteY2" fmla="*/ 3008565 h 3008565"/>
              <a:gd name="connsiteX3" fmla="*/ 67734 w 6955551"/>
              <a:gd name="connsiteY3" fmla="*/ 3008565 h 3008565"/>
              <a:gd name="connsiteX0" fmla="*/ 0 w 6887817"/>
              <a:gd name="connsiteY0" fmla="*/ 3956831 h 3956831"/>
              <a:gd name="connsiteX1" fmla="*/ 33866 w 6887817"/>
              <a:gd name="connsiteY1" fmla="*/ 0 h 3956831"/>
              <a:gd name="connsiteX2" fmla="*/ 6887817 w 6887817"/>
              <a:gd name="connsiteY2" fmla="*/ 3956831 h 3956831"/>
              <a:gd name="connsiteX3" fmla="*/ 0 w 6887817"/>
              <a:gd name="connsiteY3" fmla="*/ 3956831 h 3956831"/>
              <a:gd name="connsiteX0" fmla="*/ 0 w 6887817"/>
              <a:gd name="connsiteY0" fmla="*/ 3956831 h 3956831"/>
              <a:gd name="connsiteX1" fmla="*/ 33866 w 6887817"/>
              <a:gd name="connsiteY1" fmla="*/ 0 h 3956831"/>
              <a:gd name="connsiteX2" fmla="*/ 6887817 w 6887817"/>
              <a:gd name="connsiteY2" fmla="*/ 3956831 h 3956831"/>
              <a:gd name="connsiteX3" fmla="*/ 0 w 6887817"/>
              <a:gd name="connsiteY3" fmla="*/ 3956831 h 3956831"/>
              <a:gd name="connsiteX0" fmla="*/ 0 w 6887817"/>
              <a:gd name="connsiteY0" fmla="*/ 3973609 h 3973609"/>
              <a:gd name="connsiteX1" fmla="*/ 8699 w 6887817"/>
              <a:gd name="connsiteY1" fmla="*/ 0 h 3973609"/>
              <a:gd name="connsiteX2" fmla="*/ 6887817 w 6887817"/>
              <a:gd name="connsiteY2" fmla="*/ 3973609 h 3973609"/>
              <a:gd name="connsiteX3" fmla="*/ 0 w 6887817"/>
              <a:gd name="connsiteY3" fmla="*/ 3973609 h 3973609"/>
            </a:gdLst>
            <a:ahLst/>
            <a:cxnLst>
              <a:cxn ang="0">
                <a:pos x="connsiteX0" y="connsiteY0"/>
              </a:cxn>
              <a:cxn ang="0">
                <a:pos x="connsiteX1" y="connsiteY1"/>
              </a:cxn>
              <a:cxn ang="0">
                <a:pos x="connsiteX2" y="connsiteY2"/>
              </a:cxn>
              <a:cxn ang="0">
                <a:pos x="connsiteX3" y="connsiteY3"/>
              </a:cxn>
            </a:cxnLst>
            <a:rect l="l" t="t" r="r" b="b"/>
            <a:pathLst>
              <a:path w="6887817" h="3973609">
                <a:moveTo>
                  <a:pt x="0" y="3973609"/>
                </a:moveTo>
                <a:cubicBezTo>
                  <a:pt x="2900" y="2649073"/>
                  <a:pt x="5799" y="1324536"/>
                  <a:pt x="8699" y="0"/>
                </a:cubicBezTo>
                <a:lnTo>
                  <a:pt x="6887817" y="3973609"/>
                </a:lnTo>
                <a:lnTo>
                  <a:pt x="0" y="3973609"/>
                </a:lnTo>
                <a:close/>
              </a:path>
            </a:pathLst>
          </a:custGeom>
          <a:solidFill>
            <a:srgbClr val="EB5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xmlns="" id="{776B18AE-2E94-3943-B7B6-CF83C86B85DA}"/>
              </a:ext>
            </a:extLst>
          </p:cNvPr>
          <p:cNvPicPr>
            <a:picLocks noChangeAspect="1"/>
          </p:cNvPicPr>
          <p:nvPr userDrawn="1"/>
        </p:nvPicPr>
        <p:blipFill rotWithShape="1">
          <a:blip r:embed="rId3"/>
          <a:srcRect l="55353" t="28116"/>
          <a:stretch/>
        </p:blipFill>
        <p:spPr>
          <a:xfrm>
            <a:off x="6771173" y="1948068"/>
            <a:ext cx="5443330" cy="4929809"/>
          </a:xfrm>
          <a:prstGeom prst="rect">
            <a:avLst/>
          </a:prstGeom>
        </p:spPr>
      </p:pic>
      <p:pic>
        <p:nvPicPr>
          <p:cNvPr id="11" name="Picture 10">
            <a:extLst>
              <a:ext uri="{FF2B5EF4-FFF2-40B4-BE49-F238E27FC236}">
                <a16:creationId xmlns:a16="http://schemas.microsoft.com/office/drawing/2014/main" xmlns="" id="{2DB0D72B-A517-7E4C-B71E-21BFF9337B88}"/>
              </a:ext>
            </a:extLst>
          </p:cNvPr>
          <p:cNvPicPr>
            <a:picLocks noChangeAspect="1"/>
          </p:cNvPicPr>
          <p:nvPr userDrawn="1"/>
        </p:nvPicPr>
        <p:blipFill>
          <a:blip r:embed="rId4"/>
          <a:stretch>
            <a:fillRect/>
          </a:stretch>
        </p:blipFill>
        <p:spPr>
          <a:xfrm>
            <a:off x="535107" y="410086"/>
            <a:ext cx="1672713" cy="1672713"/>
          </a:xfrm>
          <a:prstGeom prst="rect">
            <a:avLst/>
          </a:prstGeom>
        </p:spPr>
      </p:pic>
      <p:sp>
        <p:nvSpPr>
          <p:cNvPr id="12" name="Right Triangle 11">
            <a:extLst>
              <a:ext uri="{FF2B5EF4-FFF2-40B4-BE49-F238E27FC236}">
                <a16:creationId xmlns:a16="http://schemas.microsoft.com/office/drawing/2014/main" xmlns="" id="{8A510386-DC88-2D40-AFE0-CD270A692555}"/>
              </a:ext>
            </a:extLst>
          </p:cNvPr>
          <p:cNvSpPr/>
          <p:nvPr userDrawn="1"/>
        </p:nvSpPr>
        <p:spPr>
          <a:xfrm flipH="1" flipV="1">
            <a:off x="8280262" y="-5132"/>
            <a:ext cx="3924300" cy="128812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72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B616F94-04CB-3144-969F-9D0FEB902D5F}"/>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xmlns="" id="{D5B36E88-42BB-3842-A059-DE860A62A6FE}"/>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132008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xmlns="" id="{D7AECB77-BAFE-DA44-A040-B38D352B58F8}"/>
              </a:ext>
            </a:extLst>
          </p:cNvPr>
          <p:cNvSpPr/>
          <p:nvPr userDrawn="1"/>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rgbClr val="EB5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xmlns="" id="{856310AB-525F-2641-9C0D-A5BF91E6387B}"/>
              </a:ext>
            </a:extLst>
          </p:cNvPr>
          <p:cNvSpPr>
            <a:spLocks noGrp="1"/>
          </p:cNvSpPr>
          <p:nvPr>
            <p:ph type="pic" sz="quarter" idx="10"/>
          </p:nvPr>
        </p:nvSpPr>
        <p:spPr>
          <a:xfrm>
            <a:off x="2206305" y="0"/>
            <a:ext cx="99856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469783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4697835 w 12192000"/>
              <a:gd name="connsiteY4" fmla="*/ 0 h 6858000"/>
              <a:gd name="connsiteX0" fmla="*/ 2491530 w 9985695"/>
              <a:gd name="connsiteY0" fmla="*/ 0 h 6858000"/>
              <a:gd name="connsiteX1" fmla="*/ 9985695 w 9985695"/>
              <a:gd name="connsiteY1" fmla="*/ 0 h 6858000"/>
              <a:gd name="connsiteX2" fmla="*/ 9985695 w 9985695"/>
              <a:gd name="connsiteY2" fmla="*/ 6858000 h 6858000"/>
              <a:gd name="connsiteX3" fmla="*/ 0 w 9985695"/>
              <a:gd name="connsiteY3" fmla="*/ 6858000 h 6858000"/>
              <a:gd name="connsiteX4" fmla="*/ 2491530 w 998569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695" h="6858000">
                <a:moveTo>
                  <a:pt x="2491530" y="0"/>
                </a:moveTo>
                <a:lnTo>
                  <a:pt x="9985695" y="0"/>
                </a:lnTo>
                <a:lnTo>
                  <a:pt x="9985695" y="6858000"/>
                </a:lnTo>
                <a:lnTo>
                  <a:pt x="0" y="6858000"/>
                </a:lnTo>
                <a:lnTo>
                  <a:pt x="2491530" y="0"/>
                </a:lnTo>
                <a:close/>
              </a:path>
            </a:pathLst>
          </a:custGeom>
        </p:spPr>
        <p:txBody>
          <a:bodyPr/>
          <a:lstStyle/>
          <a:p>
            <a:endParaRPr lang="en-US"/>
          </a:p>
        </p:txBody>
      </p:sp>
    </p:spTree>
    <p:extLst>
      <p:ext uri="{BB962C8B-B14F-4D97-AF65-F5344CB8AC3E}">
        <p14:creationId xmlns:p14="http://schemas.microsoft.com/office/powerpoint/2010/main" val="13759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86012C-36EE-DE4B-8E94-82E8F137B9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D1226529-02C5-0E4B-8135-D6DFE4CEE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FA7D3AC8-A90E-AD45-8668-4E9C5EAE9A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3F4AE434-16A8-1043-933E-B421C8B8D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29DD8B4A-FEF4-DA4C-B99D-EBFD3179825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496BBEA1-F334-6E40-B85C-B2205DA38BF4}"/>
              </a:ext>
            </a:extLst>
          </p:cNvPr>
          <p:cNvSpPr>
            <a:spLocks noGrp="1"/>
          </p:cNvSpPr>
          <p:nvPr>
            <p:ph type="dt" sz="half" idx="10"/>
          </p:nvPr>
        </p:nvSpPr>
        <p:spPr/>
        <p:txBody>
          <a:bodyPr/>
          <a:lstStyle/>
          <a:p>
            <a:fld id="{35BF3E85-AE49-0F43-A370-B10C1E029AA8}" type="datetime1">
              <a:rPr lang="en-GB" smtClean="0"/>
              <a:t>08/04/2020</a:t>
            </a:fld>
            <a:endParaRPr lang="en-US"/>
          </a:p>
        </p:txBody>
      </p:sp>
      <p:sp>
        <p:nvSpPr>
          <p:cNvPr id="8" name="Footer Placeholder 7">
            <a:extLst>
              <a:ext uri="{FF2B5EF4-FFF2-40B4-BE49-F238E27FC236}">
                <a16:creationId xmlns:a16="http://schemas.microsoft.com/office/drawing/2014/main" xmlns="" id="{C7B6C1B5-3A5E-FA4F-AB1A-A642D30667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44CAE71-C0EC-9446-B7FB-01E04D3E21A3}"/>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162018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E218A-A62B-C641-96CB-C5F9CC9532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B5C97035-3254-2E4A-ACD7-296CB0ADCFD3}"/>
              </a:ext>
            </a:extLst>
          </p:cNvPr>
          <p:cNvSpPr>
            <a:spLocks noGrp="1"/>
          </p:cNvSpPr>
          <p:nvPr>
            <p:ph type="dt" sz="half" idx="10"/>
          </p:nvPr>
        </p:nvSpPr>
        <p:spPr/>
        <p:txBody>
          <a:bodyPr/>
          <a:lstStyle/>
          <a:p>
            <a:fld id="{F5D3C407-1C2A-1E4E-9761-2B5D68770FD8}" type="datetime1">
              <a:rPr lang="en-GB" smtClean="0"/>
              <a:t>08/04/2020</a:t>
            </a:fld>
            <a:endParaRPr lang="en-US"/>
          </a:p>
        </p:txBody>
      </p:sp>
      <p:sp>
        <p:nvSpPr>
          <p:cNvPr id="4" name="Footer Placeholder 3">
            <a:extLst>
              <a:ext uri="{FF2B5EF4-FFF2-40B4-BE49-F238E27FC236}">
                <a16:creationId xmlns:a16="http://schemas.microsoft.com/office/drawing/2014/main" xmlns="" id="{FB02E7F6-15BD-7043-AEA1-17E06502EE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1A1C74-1BCF-BF45-86D1-90368FAF5C11}"/>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100474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ED46BC-404E-2B45-959B-D743D36544B3}"/>
              </a:ext>
            </a:extLst>
          </p:cNvPr>
          <p:cNvSpPr>
            <a:spLocks noGrp="1"/>
          </p:cNvSpPr>
          <p:nvPr>
            <p:ph type="dt" sz="half" idx="10"/>
          </p:nvPr>
        </p:nvSpPr>
        <p:spPr/>
        <p:txBody>
          <a:bodyPr/>
          <a:lstStyle/>
          <a:p>
            <a:fld id="{FC097AE1-085D-6042-B763-4FE3146DC9E8}" type="datetime1">
              <a:rPr lang="en-GB" smtClean="0"/>
              <a:t>08/04/2020</a:t>
            </a:fld>
            <a:endParaRPr lang="en-US"/>
          </a:p>
        </p:txBody>
      </p:sp>
      <p:sp>
        <p:nvSpPr>
          <p:cNvPr id="3" name="Footer Placeholder 2">
            <a:extLst>
              <a:ext uri="{FF2B5EF4-FFF2-40B4-BE49-F238E27FC236}">
                <a16:creationId xmlns:a16="http://schemas.microsoft.com/office/drawing/2014/main" xmlns="" id="{87C4D34E-971E-3740-99AD-A55A117063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1AB9E5C-7ED4-7542-8B2A-E22AD863AF99}"/>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82456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505BC-FF16-7643-B1AB-13774C447B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3405BA4C-728C-AE49-B832-76ED4C75F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D4C2D9D1-CE1C-5343-8B51-C89452EE9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E5174EE0-B625-5846-9CBD-8AEA4717309E}"/>
              </a:ext>
            </a:extLst>
          </p:cNvPr>
          <p:cNvSpPr>
            <a:spLocks noGrp="1"/>
          </p:cNvSpPr>
          <p:nvPr>
            <p:ph type="dt" sz="half" idx="10"/>
          </p:nvPr>
        </p:nvSpPr>
        <p:spPr/>
        <p:txBody>
          <a:bodyPr/>
          <a:lstStyle/>
          <a:p>
            <a:fld id="{ABC4F530-89D4-064B-8692-62FC98A5FCF1}" type="datetime1">
              <a:rPr lang="en-GB" smtClean="0"/>
              <a:t>08/04/2020</a:t>
            </a:fld>
            <a:endParaRPr lang="en-US"/>
          </a:p>
        </p:txBody>
      </p:sp>
      <p:sp>
        <p:nvSpPr>
          <p:cNvPr id="6" name="Footer Placeholder 5">
            <a:extLst>
              <a:ext uri="{FF2B5EF4-FFF2-40B4-BE49-F238E27FC236}">
                <a16:creationId xmlns:a16="http://schemas.microsoft.com/office/drawing/2014/main" xmlns="" id="{0261F58D-F0A1-D348-9EDB-E95633982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D0003F-A2C0-9845-99F8-4051AD03951D}"/>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2625739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5C5FF-7215-D54A-B812-131414C753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575367F-390B-5946-8569-CF87F6441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5F8B287-7C01-274F-9D64-D7189516F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90DF94A7-4D3E-C64D-AA4B-D9CD176BA30E}"/>
              </a:ext>
            </a:extLst>
          </p:cNvPr>
          <p:cNvSpPr>
            <a:spLocks noGrp="1"/>
          </p:cNvSpPr>
          <p:nvPr>
            <p:ph type="dt" sz="half" idx="10"/>
          </p:nvPr>
        </p:nvSpPr>
        <p:spPr/>
        <p:txBody>
          <a:bodyPr/>
          <a:lstStyle/>
          <a:p>
            <a:fld id="{3ABE8D49-A4C4-F547-9319-2839C21661E0}" type="datetime1">
              <a:rPr lang="en-GB" smtClean="0"/>
              <a:t>08/04/2020</a:t>
            </a:fld>
            <a:endParaRPr lang="en-US"/>
          </a:p>
        </p:txBody>
      </p:sp>
      <p:sp>
        <p:nvSpPr>
          <p:cNvPr id="6" name="Footer Placeholder 5">
            <a:extLst>
              <a:ext uri="{FF2B5EF4-FFF2-40B4-BE49-F238E27FC236}">
                <a16:creationId xmlns:a16="http://schemas.microsoft.com/office/drawing/2014/main" xmlns="" id="{C95F5382-7E8D-7B42-A824-402A4EE98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8452EA-B8EF-2F4A-AB05-68F94F806398}"/>
              </a:ext>
            </a:extLst>
          </p:cNvPr>
          <p:cNvSpPr>
            <a:spLocks noGrp="1"/>
          </p:cNvSpPr>
          <p:nvPr>
            <p:ph type="sldNum" sz="quarter" idx="12"/>
          </p:nvPr>
        </p:nvSpPr>
        <p:spPr/>
        <p:txBody>
          <a:bodyPr/>
          <a:lstStyle/>
          <a:p>
            <a:fld id="{BE1C9938-AEFA-884A-876B-689CB1E67C88}" type="slidenum">
              <a:rPr lang="en-US" smtClean="0"/>
              <a:t>‹#›</a:t>
            </a:fld>
            <a:endParaRPr lang="en-US"/>
          </a:p>
        </p:txBody>
      </p:sp>
    </p:spTree>
    <p:extLst>
      <p:ext uri="{BB962C8B-B14F-4D97-AF65-F5344CB8AC3E}">
        <p14:creationId xmlns:p14="http://schemas.microsoft.com/office/powerpoint/2010/main" val="64348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EB1A383-3F87-0C41-9AF1-19A290AD8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0F168590-C42D-5442-A744-71895EC6F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0DC2FF7C-BA64-3942-AA1B-81BECAB409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8E617-3CF7-ED4C-8FF6-711BA6840CF6}" type="datetime1">
              <a:rPr lang="en-GB" smtClean="0"/>
              <a:t>08/04/2020</a:t>
            </a:fld>
            <a:endParaRPr lang="en-US"/>
          </a:p>
        </p:txBody>
      </p:sp>
      <p:sp>
        <p:nvSpPr>
          <p:cNvPr id="5" name="Footer Placeholder 4">
            <a:extLst>
              <a:ext uri="{FF2B5EF4-FFF2-40B4-BE49-F238E27FC236}">
                <a16:creationId xmlns:a16="http://schemas.microsoft.com/office/drawing/2014/main" xmlns="" id="{462D9F58-AEEB-B243-998C-96EB2915B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B86BEA1-933E-994B-95C6-B210C5011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C9938-AEFA-884A-876B-689CB1E67C88}" type="slidenum">
              <a:rPr lang="en-US" smtClean="0"/>
              <a:t>‹#›</a:t>
            </a:fld>
            <a:endParaRPr lang="en-US"/>
          </a:p>
        </p:txBody>
      </p:sp>
    </p:spTree>
    <p:extLst>
      <p:ext uri="{BB962C8B-B14F-4D97-AF65-F5344CB8AC3E}">
        <p14:creationId xmlns:p14="http://schemas.microsoft.com/office/powerpoint/2010/main" val="2272907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390986781/6585b38639"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f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fif"/><Relationship Id="rId5" Type="http://schemas.openxmlformats.org/officeDocument/2006/relationships/image" Target="../media/image9.jfif"/><Relationship Id="rId4" Type="http://schemas.openxmlformats.org/officeDocument/2006/relationships/image" Target="../media/image8.jf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fif"/><Relationship Id="rId5" Type="http://schemas.openxmlformats.org/officeDocument/2006/relationships/image" Target="../media/image9.jfif"/><Relationship Id="rId4" Type="http://schemas.openxmlformats.org/officeDocument/2006/relationships/image" Target="../media/image8.jfif"/></Relationships>
</file>

<file path=ppt/slides/_rels/slide5.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fif"/><Relationship Id="rId5" Type="http://schemas.openxmlformats.org/officeDocument/2006/relationships/image" Target="../media/image9.jfif"/><Relationship Id="rId4" Type="http://schemas.openxmlformats.org/officeDocument/2006/relationships/image" Target="../media/image8.jfif"/></Relationships>
</file>

<file path=ppt/slides/_rels/slide7.xml.rels><?xml version="1.0" encoding="UTF-8" standalone="yes"?>
<Relationships xmlns="http://schemas.openxmlformats.org/package/2006/relationships"><Relationship Id="rId3" Type="http://schemas.openxmlformats.org/officeDocument/2006/relationships/hyperlink" Target="https://vimeo.com/390986581/b3d152a26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emf"/><Relationship Id="rId5" Type="http://schemas.openxmlformats.org/officeDocument/2006/relationships/image" Target="../media/image7.png"/><Relationship Id="rId4" Type="http://schemas.openxmlformats.org/officeDocument/2006/relationships/image" Target="../media/image12.jfi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3" name="TextBox 12">
            <a:extLst>
              <a:ext uri="{FF2B5EF4-FFF2-40B4-BE49-F238E27FC236}">
                <a16:creationId xmlns:a16="http://schemas.microsoft.com/office/drawing/2014/main" xmlns="" id="{4395D033-BC93-8E41-B43A-29C453237790}"/>
              </a:ext>
            </a:extLst>
          </p:cNvPr>
          <p:cNvSpPr txBox="1"/>
          <p:nvPr/>
        </p:nvSpPr>
        <p:spPr>
          <a:xfrm>
            <a:off x="435026" y="4734442"/>
            <a:ext cx="9059518" cy="830997"/>
          </a:xfrm>
          <a:prstGeom prst="rect">
            <a:avLst/>
          </a:prstGeom>
          <a:noFill/>
        </p:spPr>
        <p:txBody>
          <a:bodyPr wrap="square" rtlCol="0">
            <a:spAutoFit/>
          </a:bodyPr>
          <a:lstStyle/>
          <a:p>
            <a:r>
              <a:rPr lang="en-GB" sz="4800" dirty="0">
                <a:solidFill>
                  <a:schemeClr val="bg1"/>
                </a:solidFill>
                <a:latin typeface="Impact" panose="020B0806030902050204" pitchFamily="34" charset="0"/>
              </a:rPr>
              <a:t>TENNIS AT HOME</a:t>
            </a:r>
            <a:endParaRPr lang="en-US" sz="4800" dirty="0">
              <a:solidFill>
                <a:schemeClr val="bg1"/>
              </a:solidFill>
              <a:latin typeface="Impact" panose="020B0806030902050204" pitchFamily="34" charset="0"/>
            </a:endParaRPr>
          </a:p>
        </p:txBody>
      </p:sp>
      <p:sp>
        <p:nvSpPr>
          <p:cNvPr id="2" name="Title 1">
            <a:extLst>
              <a:ext uri="{FF2B5EF4-FFF2-40B4-BE49-F238E27FC236}">
                <a16:creationId xmlns:a16="http://schemas.microsoft.com/office/drawing/2014/main" xmlns="" id="{8B9347FC-AD3D-4CCF-ABEB-6A05E3D75ECB}"/>
              </a:ext>
            </a:extLst>
          </p:cNvPr>
          <p:cNvSpPr>
            <a:spLocks noGrp="1"/>
          </p:cNvSpPr>
          <p:nvPr>
            <p:ph type="title" idx="4294967295"/>
          </p:nvPr>
        </p:nvSpPr>
        <p:spPr>
          <a:xfrm>
            <a:off x="435026" y="5149941"/>
            <a:ext cx="7108774" cy="1166191"/>
          </a:xfrm>
        </p:spPr>
        <p:txBody>
          <a:bodyPr>
            <a:noAutofit/>
          </a:bodyPr>
          <a:lstStyle/>
          <a:p>
            <a:r>
              <a:rPr lang="en-GB" sz="2400" cap="none" dirty="0">
                <a:solidFill>
                  <a:schemeClr val="bg1"/>
                </a:solidFill>
                <a:latin typeface="Arial" panose="020B0604020202020204" pitchFamily="34" charset="0"/>
                <a:cs typeface="Arial" panose="020B0604020202020204" pitchFamily="34" charset="0"/>
              </a:rPr>
              <a:t/>
            </a:r>
            <a:br>
              <a:rPr lang="en-GB" sz="2400" cap="none" dirty="0">
                <a:solidFill>
                  <a:schemeClr val="bg1"/>
                </a:solidFill>
                <a:latin typeface="Arial" panose="020B0604020202020204" pitchFamily="34" charset="0"/>
                <a:cs typeface="Arial" panose="020B0604020202020204" pitchFamily="34" charset="0"/>
              </a:rPr>
            </a:br>
            <a:r>
              <a:rPr lang="en-GB" sz="2400" cap="none" dirty="0" smtClean="0">
                <a:solidFill>
                  <a:schemeClr val="bg1"/>
                </a:solidFill>
                <a:latin typeface="Arial" panose="020B0604020202020204" pitchFamily="34" charset="0"/>
                <a:cs typeface="Arial" panose="020B0604020202020204" pitchFamily="34" charset="0"/>
              </a:rPr>
              <a:t>Introduction : p</a:t>
            </a:r>
            <a:r>
              <a:rPr lang="en-GB" sz="2400" dirty="0" smtClean="0">
                <a:solidFill>
                  <a:schemeClr val="bg1"/>
                </a:solidFill>
                <a:latin typeface="Arial" panose="020B0604020202020204" pitchFamily="34" charset="0"/>
                <a:cs typeface="Arial" panose="020B0604020202020204" pitchFamily="34" charset="0"/>
              </a:rPr>
              <a:t>ersonal </a:t>
            </a:r>
            <a:r>
              <a:rPr lang="en-GB" sz="2400" dirty="0">
                <a:solidFill>
                  <a:schemeClr val="bg1"/>
                </a:solidFill>
                <a:latin typeface="Arial" panose="020B0604020202020204" pitchFamily="34" charset="0"/>
                <a:cs typeface="Arial" panose="020B0604020202020204" pitchFamily="34" charset="0"/>
              </a:rPr>
              <a:t>development challenges</a:t>
            </a:r>
            <a:endParaRPr lang="en-GB" sz="2400"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865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3289AB25-7F96-9745-BF82-A79A6AECCE7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xmlns="" id="{A12BEB94-121B-0249-A1FA-320DF0811319}"/>
              </a:ext>
            </a:extLst>
          </p:cNvPr>
          <p:cNvSpPr/>
          <p:nvPr/>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213A6FF-C855-334B-8739-36CE7D43216B}"/>
              </a:ext>
            </a:extLst>
          </p:cNvPr>
          <p:cNvPicPr>
            <a:picLocks noChangeAspect="1"/>
          </p:cNvPicPr>
          <p:nvPr/>
        </p:nvPicPr>
        <p:blipFill rotWithShape="1">
          <a:blip r:embed="rId4"/>
          <a:srcRect t="47569" r="70348"/>
          <a:stretch/>
        </p:blipFill>
        <p:spPr>
          <a:xfrm>
            <a:off x="0" y="3270593"/>
            <a:ext cx="3606799" cy="3587408"/>
          </a:xfrm>
          <a:prstGeom prst="rect">
            <a:avLst/>
          </a:prstGeom>
        </p:spPr>
      </p:pic>
      <p:sp>
        <p:nvSpPr>
          <p:cNvPr id="12" name="Title 1">
            <a:extLst>
              <a:ext uri="{FF2B5EF4-FFF2-40B4-BE49-F238E27FC236}">
                <a16:creationId xmlns:a16="http://schemas.microsoft.com/office/drawing/2014/main" xmlns="" id="{C2FE4854-1138-0B46-8E21-3C8F157092EE}"/>
              </a:ext>
            </a:extLst>
          </p:cNvPr>
          <p:cNvSpPr txBox="1">
            <a:spLocks/>
          </p:cNvSpPr>
          <p:nvPr/>
        </p:nvSpPr>
        <p:spPr>
          <a:xfrm>
            <a:off x="313200" y="295200"/>
            <a:ext cx="4096715"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CHARACTER QUALITIES</a:t>
            </a:r>
            <a:endParaRPr lang="en-GB" sz="2800" dirty="0">
              <a:solidFill>
                <a:schemeClr val="bg1"/>
              </a:solidFill>
              <a:latin typeface="Impact" panose="020B0806030902050204" pitchFamily="34" charset="0"/>
            </a:endParaRPr>
          </a:p>
        </p:txBody>
      </p:sp>
      <p:sp>
        <p:nvSpPr>
          <p:cNvPr id="13" name="Title 1">
            <a:extLst>
              <a:ext uri="{FF2B5EF4-FFF2-40B4-BE49-F238E27FC236}">
                <a16:creationId xmlns:a16="http://schemas.microsoft.com/office/drawing/2014/main" xmlns="" id="{8008F760-22A0-7D4E-9A62-6937CB092C05}"/>
              </a:ext>
            </a:extLst>
          </p:cNvPr>
          <p:cNvSpPr txBox="1">
            <a:spLocks/>
          </p:cNvSpPr>
          <p:nvPr/>
        </p:nvSpPr>
        <p:spPr>
          <a:xfrm>
            <a:off x="296381" y="1101593"/>
            <a:ext cx="3310418" cy="177743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GB" sz="2800" b="1" dirty="0">
                <a:solidFill>
                  <a:srgbClr val="EB5D0B"/>
                </a:solidFill>
                <a:latin typeface="Impact" panose="020B0806030902050204" pitchFamily="34" charset="0"/>
              </a:rPr>
              <a:t>MOTIVATION </a:t>
            </a:r>
          </a:p>
          <a:p>
            <a:pPr>
              <a:lnSpc>
                <a:spcPct val="100000"/>
              </a:lnSpc>
              <a:spcAft>
                <a:spcPts val="600"/>
              </a:spcAft>
            </a:pPr>
            <a:r>
              <a:rPr lang="en-GB" sz="2000" dirty="0">
                <a:solidFill>
                  <a:schemeClr val="bg1"/>
                </a:solidFill>
                <a:latin typeface="Arial" panose="020B0604020202020204" pitchFamily="34" charset="0"/>
                <a:cs typeface="Arial" panose="020B0604020202020204" pitchFamily="34" charset="0"/>
              </a:rPr>
              <a:t>Motivation means doing something because you want to, not because you are told to.</a:t>
            </a:r>
          </a:p>
          <a:p>
            <a:pPr marL="171450" indent="-171450">
              <a:buFont typeface="Arial"/>
              <a:buChar char="•"/>
            </a:pPr>
            <a:endParaRPr lang="en-GB" sz="1800" dirty="0">
              <a:solidFill>
                <a:schemeClr val="bg1"/>
              </a:solidFill>
              <a:latin typeface="Arial" panose="020B0604020202020204" pitchFamily="34" charset="0"/>
              <a:cs typeface="Arial" panose="020B0604020202020204" pitchFamily="34" charset="0"/>
            </a:endParaRPr>
          </a:p>
          <a:p>
            <a:pPr lvl="0">
              <a:defRPr/>
            </a:pPr>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pPr>
              <a:lnSpc>
                <a:spcPct val="100000"/>
              </a:lnSpc>
            </a:pPr>
            <a:endParaRPr lang="en-GB" sz="2800" dirty="0">
              <a:solidFill>
                <a:srgbClr val="EC5D0B"/>
              </a:solidFill>
              <a:latin typeface="Impact" panose="020B0806030902050204" pitchFamily="34" charset="0"/>
            </a:endParaRPr>
          </a:p>
        </p:txBody>
      </p:sp>
    </p:spTree>
    <p:extLst>
      <p:ext uri="{BB962C8B-B14F-4D97-AF65-F5344CB8AC3E}">
        <p14:creationId xmlns:p14="http://schemas.microsoft.com/office/powerpoint/2010/main" val="3302943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347FC-AD3D-4CCF-ABEB-6A05E3D75ECB}"/>
              </a:ext>
            </a:extLst>
          </p:cNvPr>
          <p:cNvSpPr>
            <a:spLocks noGrp="1"/>
          </p:cNvSpPr>
          <p:nvPr>
            <p:ph type="title" idx="4294967295"/>
          </p:nvPr>
        </p:nvSpPr>
        <p:spPr>
          <a:xfrm>
            <a:off x="0" y="960438"/>
            <a:ext cx="11028363" cy="3905250"/>
          </a:xfrm>
        </p:spPr>
        <p:txBody>
          <a:bodyPr>
            <a:noAutofit/>
          </a:bodyPr>
          <a:lstStyle/>
          <a:p>
            <a:pPr algn="ctr"/>
            <a:r>
              <a:rPr lang="en-GB" sz="4000" b="1" cap="none" dirty="0"/>
              <a:t/>
            </a:r>
            <a:br>
              <a:rPr lang="en-GB" sz="4000" b="1" cap="none" dirty="0"/>
            </a:br>
            <a:r>
              <a:rPr lang="en-GB" sz="4000" b="1" cap="none" dirty="0"/>
              <a:t/>
            </a:r>
            <a:br>
              <a:rPr lang="en-GB" sz="4000" b="1" cap="none" dirty="0"/>
            </a:br>
            <a:r>
              <a:rPr lang="en-GB" sz="4000" b="1" cap="none" dirty="0"/>
              <a:t/>
            </a:r>
            <a:br>
              <a:rPr lang="en-GB" sz="4000" b="1" cap="none" dirty="0"/>
            </a:br>
            <a:endParaRPr lang="en-GB" sz="4000" cap="none" dirty="0"/>
          </a:p>
        </p:txBody>
      </p:sp>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xmlns="" id="{599FF7F9-9790-3649-9F20-20FD30AE04B1}"/>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xmlns="" id="{FF066017-99C8-7B49-8DBD-F680144374C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1" name="Rectangle 6">
            <a:extLst>
              <a:ext uri="{FF2B5EF4-FFF2-40B4-BE49-F238E27FC236}">
                <a16:creationId xmlns:a16="http://schemas.microsoft.com/office/drawing/2014/main" xmlns="" id="{EBF44370-1599-B94E-8D24-035A120E8C74}"/>
              </a:ext>
            </a:extLst>
          </p:cNvPr>
          <p:cNvSpPr/>
          <p:nvPr/>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xmlns="" id="{7A317E92-01FE-3B42-B00D-34955D6E2202}"/>
              </a:ext>
            </a:extLst>
          </p:cNvPr>
          <p:cNvSpPr/>
          <p:nvPr/>
        </p:nvSpPr>
        <p:spPr>
          <a:xfrm flipH="1">
            <a:off x="9143999" y="5857512"/>
            <a:ext cx="3047999" cy="100048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E97AA367-68A8-B24F-8962-441981A7C67F}"/>
              </a:ext>
            </a:extLst>
          </p:cNvPr>
          <p:cNvSpPr txBox="1"/>
          <p:nvPr/>
        </p:nvSpPr>
        <p:spPr>
          <a:xfrm>
            <a:off x="11650134" y="6333067"/>
            <a:ext cx="406400" cy="369332"/>
          </a:xfrm>
          <a:prstGeom prst="rect">
            <a:avLst/>
          </a:prstGeom>
          <a:noFill/>
        </p:spPr>
        <p:txBody>
          <a:bodyPr wrap="square" rtlCol="0">
            <a:spAutoFit/>
          </a:bodyPr>
          <a:lstStyle/>
          <a:p>
            <a:r>
              <a:rPr lang="en-US" dirty="0">
                <a:latin typeface="Impact" panose="020B0806030902050204" pitchFamily="34" charset="0"/>
              </a:rPr>
              <a:t>5</a:t>
            </a:r>
          </a:p>
        </p:txBody>
      </p:sp>
      <p:pic>
        <p:nvPicPr>
          <p:cNvPr id="15" name="Picture Placeholder 14">
            <a:extLst>
              <a:ext uri="{FF2B5EF4-FFF2-40B4-BE49-F238E27FC236}">
                <a16:creationId xmlns:a16="http://schemas.microsoft.com/office/drawing/2014/main" xmlns="" id="{5073E047-E644-204B-970B-4141BDCBCF4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2192017" y="0"/>
            <a:ext cx="9985695" cy="6858000"/>
          </a:xfrm>
        </p:spPr>
      </p:pic>
      <p:sp>
        <p:nvSpPr>
          <p:cNvPr id="18" name="Title 1">
            <a:extLst>
              <a:ext uri="{FF2B5EF4-FFF2-40B4-BE49-F238E27FC236}">
                <a16:creationId xmlns:a16="http://schemas.microsoft.com/office/drawing/2014/main" xmlns="" id="{2506F240-2A41-DE43-8C53-F5E9A6DB124E}"/>
              </a:ext>
            </a:extLst>
          </p:cNvPr>
          <p:cNvSpPr txBox="1">
            <a:spLocks/>
          </p:cNvSpPr>
          <p:nvPr/>
        </p:nvSpPr>
        <p:spPr>
          <a:xfrm>
            <a:off x="313200" y="295200"/>
            <a:ext cx="4096715"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CHARACTER QUALITIES</a:t>
            </a:r>
            <a:endParaRPr lang="en-GB" sz="2800" dirty="0">
              <a:solidFill>
                <a:schemeClr val="bg1"/>
              </a:solidFill>
              <a:latin typeface="Impact" panose="020B0806030902050204" pitchFamily="34" charset="0"/>
            </a:endParaRPr>
          </a:p>
        </p:txBody>
      </p:sp>
      <p:sp>
        <p:nvSpPr>
          <p:cNvPr id="22" name="Title 1">
            <a:extLst>
              <a:ext uri="{FF2B5EF4-FFF2-40B4-BE49-F238E27FC236}">
                <a16:creationId xmlns:a16="http://schemas.microsoft.com/office/drawing/2014/main" xmlns="" id="{8BD6B516-3614-1F4B-A5B6-0615EE70AC88}"/>
              </a:ext>
            </a:extLst>
          </p:cNvPr>
          <p:cNvSpPr txBox="1">
            <a:spLocks/>
          </p:cNvSpPr>
          <p:nvPr/>
        </p:nvSpPr>
        <p:spPr>
          <a:xfrm>
            <a:off x="296381" y="1101593"/>
            <a:ext cx="3310418" cy="177743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GB" sz="2800" b="1" dirty="0">
                <a:solidFill>
                  <a:srgbClr val="EB5D0B"/>
                </a:solidFill>
                <a:latin typeface="Impact" panose="020B0806030902050204" pitchFamily="34" charset="0"/>
              </a:rPr>
              <a:t>PASSION </a:t>
            </a:r>
          </a:p>
          <a:p>
            <a:pPr>
              <a:lnSpc>
                <a:spcPct val="100000"/>
              </a:lnSpc>
              <a:spcAft>
                <a:spcPts val="600"/>
              </a:spcAft>
            </a:pPr>
            <a:r>
              <a:rPr lang="en-GB" sz="2000" dirty="0">
                <a:solidFill>
                  <a:schemeClr val="bg1"/>
                </a:solidFill>
                <a:latin typeface="Arial" panose="020B0604020202020204" pitchFamily="34" charset="0"/>
                <a:cs typeface="Arial" panose="020B0604020202020204" pitchFamily="34" charset="0"/>
              </a:rPr>
              <a:t>Passion means you have a very strong interest in something – you are excited and enthusiastic about it; you really love it! </a:t>
            </a:r>
            <a:endParaRPr lang="en-GB" sz="1800" dirty="0">
              <a:solidFill>
                <a:schemeClr val="bg1"/>
              </a:solidFill>
              <a:latin typeface="Arial" panose="020B0604020202020204" pitchFamily="34" charset="0"/>
              <a:cs typeface="Arial" panose="020B0604020202020204" pitchFamily="34" charset="0"/>
            </a:endParaRPr>
          </a:p>
          <a:p>
            <a:pPr>
              <a:lnSpc>
                <a:spcPct val="100000"/>
              </a:lnSpc>
            </a:pPr>
            <a:endParaRPr lang="en-GB" sz="2800" dirty="0">
              <a:solidFill>
                <a:srgbClr val="EC5D0B"/>
              </a:solidFill>
              <a:latin typeface="Impact" panose="020B0806030902050204" pitchFamily="34" charset="0"/>
            </a:endParaRPr>
          </a:p>
        </p:txBody>
      </p:sp>
      <p:pic>
        <p:nvPicPr>
          <p:cNvPr id="13" name="Picture 12">
            <a:extLst>
              <a:ext uri="{FF2B5EF4-FFF2-40B4-BE49-F238E27FC236}">
                <a16:creationId xmlns:a16="http://schemas.microsoft.com/office/drawing/2014/main" xmlns="" id="{0ADAC5F1-FCA4-1545-B667-3B2106D94C5B}"/>
              </a:ext>
            </a:extLst>
          </p:cNvPr>
          <p:cNvPicPr>
            <a:picLocks noChangeAspect="1"/>
          </p:cNvPicPr>
          <p:nvPr/>
        </p:nvPicPr>
        <p:blipFill rotWithShape="1">
          <a:blip r:embed="rId4"/>
          <a:srcRect t="47569" r="70348"/>
          <a:stretch/>
        </p:blipFill>
        <p:spPr>
          <a:xfrm>
            <a:off x="0" y="3270593"/>
            <a:ext cx="3606799" cy="3587408"/>
          </a:xfrm>
          <a:prstGeom prst="rect">
            <a:avLst/>
          </a:prstGeom>
        </p:spPr>
      </p:pic>
      <p:sp>
        <p:nvSpPr>
          <p:cNvPr id="3" name="Rectangle 2"/>
          <p:cNvSpPr/>
          <p:nvPr/>
        </p:nvSpPr>
        <p:spPr>
          <a:xfrm>
            <a:off x="7327900" y="6112534"/>
            <a:ext cx="4635500" cy="523220"/>
          </a:xfrm>
          <a:prstGeom prst="rect">
            <a:avLst/>
          </a:prstGeom>
          <a:solidFill>
            <a:srgbClr val="EB5D0B"/>
          </a:solidFill>
        </p:spPr>
        <p:txBody>
          <a:bodyPr wrap="square">
            <a:spAutoFit/>
          </a:bodyPr>
          <a:lstStyle/>
          <a:p>
            <a:pPr lvl="0" algn="r">
              <a:defRPr/>
            </a:pPr>
            <a:r>
              <a:rPr lang="en-GB" sz="1400" dirty="0">
                <a:solidFill>
                  <a:schemeClr val="bg1"/>
                </a:solidFill>
                <a:latin typeface="Arial" panose="020B0604020202020204" pitchFamily="34" charset="0"/>
                <a:cs typeface="Arial" panose="020B0604020202020204" pitchFamily="34" charset="0"/>
              </a:rPr>
              <a:t>The image shows </a:t>
            </a:r>
            <a:r>
              <a:rPr lang="en-GB" sz="1400" dirty="0" err="1">
                <a:solidFill>
                  <a:schemeClr val="bg1"/>
                </a:solidFill>
                <a:latin typeface="Arial" panose="020B0604020202020204" pitchFamily="34" charset="0"/>
                <a:cs typeface="Arial" panose="020B0604020202020204" pitchFamily="34" charset="0"/>
              </a:rPr>
              <a:t>Prarthara</a:t>
            </a:r>
            <a:r>
              <a:rPr lang="en-GB" sz="1400" dirty="0">
                <a:solidFill>
                  <a:schemeClr val="bg1"/>
                </a:solidFill>
                <a:latin typeface="Arial" panose="020B0604020202020204" pitchFamily="34" charset="0"/>
                <a:cs typeface="Arial" panose="020B0604020202020204" pitchFamily="34" charset="0"/>
              </a:rPr>
              <a:t> </a:t>
            </a:r>
            <a:r>
              <a:rPr lang="en-GB" sz="1400" dirty="0" err="1">
                <a:solidFill>
                  <a:schemeClr val="bg1"/>
                </a:solidFill>
                <a:latin typeface="Arial" panose="020B0604020202020204" pitchFamily="34" charset="0"/>
                <a:cs typeface="Arial" panose="020B0604020202020204" pitchFamily="34" charset="0"/>
              </a:rPr>
              <a:t>Thombare</a:t>
            </a:r>
            <a:r>
              <a:rPr lang="en-GB" sz="1400" dirty="0">
                <a:solidFill>
                  <a:schemeClr val="bg1"/>
                </a:solidFill>
                <a:latin typeface="Arial" panose="020B0604020202020204" pitchFamily="34" charset="0"/>
                <a:cs typeface="Arial" panose="020B0604020202020204" pitchFamily="34" charset="0"/>
              </a:rPr>
              <a:t> who </a:t>
            </a:r>
            <a:r>
              <a:rPr lang="en-US" sz="1400" dirty="0">
                <a:solidFill>
                  <a:schemeClr val="bg1"/>
                </a:solidFill>
                <a:latin typeface="Arial" panose="020B0604020202020204" pitchFamily="34" charset="0"/>
                <a:cs typeface="Arial" panose="020B0604020202020204" pitchFamily="34" charset="0"/>
              </a:rPr>
              <a:t>plays tennis for India. She is currently ranked 327 in the world.</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436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 fence&#10;&#10;Description automatically generated">
            <a:extLst>
              <a:ext uri="{FF2B5EF4-FFF2-40B4-BE49-F238E27FC236}">
                <a16:creationId xmlns:a16="http://schemas.microsoft.com/office/drawing/2014/main" xmlns="" id="{0BE4DE31-59FF-8A48-80A4-C6A6EF02800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xmlns="" id="{B293CD32-3ADE-8B41-AD25-2AEFFD7D12DE}"/>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xmlns="" id="{4442A181-20E1-1642-A527-63778E6082CB}"/>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1" name="Rectangle 6">
            <a:extLst>
              <a:ext uri="{FF2B5EF4-FFF2-40B4-BE49-F238E27FC236}">
                <a16:creationId xmlns:a16="http://schemas.microsoft.com/office/drawing/2014/main" xmlns="" id="{5A3BE652-4C4D-224C-9D0C-505901F42523}"/>
              </a:ext>
            </a:extLst>
          </p:cNvPr>
          <p:cNvSpPr/>
          <p:nvPr/>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C0B3CCC4-9C1F-8245-A5A8-6771D005DE94}"/>
              </a:ext>
            </a:extLst>
          </p:cNvPr>
          <p:cNvPicPr>
            <a:picLocks noChangeAspect="1"/>
          </p:cNvPicPr>
          <p:nvPr/>
        </p:nvPicPr>
        <p:blipFill rotWithShape="1">
          <a:blip r:embed="rId4"/>
          <a:srcRect t="47569" r="70348"/>
          <a:stretch/>
        </p:blipFill>
        <p:spPr>
          <a:xfrm>
            <a:off x="0" y="3270593"/>
            <a:ext cx="3606799" cy="3587408"/>
          </a:xfrm>
          <a:prstGeom prst="rect">
            <a:avLst/>
          </a:prstGeom>
        </p:spPr>
      </p:pic>
      <p:sp>
        <p:nvSpPr>
          <p:cNvPr id="15" name="Title 1">
            <a:extLst>
              <a:ext uri="{FF2B5EF4-FFF2-40B4-BE49-F238E27FC236}">
                <a16:creationId xmlns:a16="http://schemas.microsoft.com/office/drawing/2014/main" xmlns="" id="{2A7D3363-4DEB-4241-826D-E4C37D1319DE}"/>
              </a:ext>
            </a:extLst>
          </p:cNvPr>
          <p:cNvSpPr txBox="1">
            <a:spLocks/>
          </p:cNvSpPr>
          <p:nvPr/>
        </p:nvSpPr>
        <p:spPr>
          <a:xfrm>
            <a:off x="313200" y="295200"/>
            <a:ext cx="4096715"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CHARACTER QUALITIES</a:t>
            </a:r>
            <a:endParaRPr lang="en-GB" sz="2800" dirty="0">
              <a:solidFill>
                <a:schemeClr val="bg1"/>
              </a:solidFill>
              <a:latin typeface="Impact" panose="020B0806030902050204" pitchFamily="34" charset="0"/>
            </a:endParaRPr>
          </a:p>
        </p:txBody>
      </p:sp>
      <p:sp>
        <p:nvSpPr>
          <p:cNvPr id="16" name="Title 1">
            <a:extLst>
              <a:ext uri="{FF2B5EF4-FFF2-40B4-BE49-F238E27FC236}">
                <a16:creationId xmlns:a16="http://schemas.microsoft.com/office/drawing/2014/main" xmlns="" id="{4A219456-8F95-174E-BAE1-24CC4F6C21B0}"/>
              </a:ext>
            </a:extLst>
          </p:cNvPr>
          <p:cNvSpPr txBox="1">
            <a:spLocks/>
          </p:cNvSpPr>
          <p:nvPr/>
        </p:nvSpPr>
        <p:spPr>
          <a:xfrm>
            <a:off x="296381" y="1101593"/>
            <a:ext cx="3606798" cy="177743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GB" sz="2800" b="1" dirty="0">
                <a:solidFill>
                  <a:srgbClr val="EB5D0B"/>
                </a:solidFill>
                <a:latin typeface="Impact" panose="020B0806030902050204" pitchFamily="34" charset="0"/>
              </a:rPr>
              <a:t>RESPECT </a:t>
            </a:r>
          </a:p>
          <a:p>
            <a:pPr>
              <a:lnSpc>
                <a:spcPct val="100000"/>
              </a:lnSpc>
              <a:spcAft>
                <a:spcPts val="600"/>
              </a:spcAft>
            </a:pPr>
            <a:r>
              <a:rPr lang="en-GB" sz="2000" dirty="0">
                <a:solidFill>
                  <a:schemeClr val="bg1"/>
                </a:solidFill>
                <a:latin typeface="Arial" panose="020B0604020202020204" pitchFamily="34" charset="0"/>
                <a:cs typeface="Arial" panose="020B0604020202020204" pitchFamily="34" charset="0"/>
              </a:rPr>
              <a:t>Respect means thinking about how what you do or say might affect others; listening to others and appreciating who they are and what they do.</a:t>
            </a:r>
          </a:p>
        </p:txBody>
      </p:sp>
      <p:sp>
        <p:nvSpPr>
          <p:cNvPr id="12" name="Rectangle 11"/>
          <p:cNvSpPr/>
          <p:nvPr/>
        </p:nvSpPr>
        <p:spPr>
          <a:xfrm>
            <a:off x="7264400" y="6266422"/>
            <a:ext cx="4635500" cy="307777"/>
          </a:xfrm>
          <a:prstGeom prst="rect">
            <a:avLst/>
          </a:prstGeom>
          <a:solidFill>
            <a:srgbClr val="EB5D0B"/>
          </a:solidFill>
        </p:spPr>
        <p:txBody>
          <a:bodyPr wrap="square">
            <a:spAutoFit/>
          </a:bodyPr>
          <a:lstStyle/>
          <a:p>
            <a:pPr lvl="0" algn="r">
              <a:defRPr/>
            </a:pPr>
            <a:r>
              <a:rPr lang="en-US" sz="1400" dirty="0">
                <a:solidFill>
                  <a:schemeClr val="bg1"/>
                </a:solidFill>
                <a:latin typeface="Arial" panose="020B0604020202020204" pitchFamily="34" charset="0"/>
                <a:cs typeface="Arial" panose="020B0604020202020204" pitchFamily="34" charset="0"/>
              </a:rPr>
              <a:t>The image shows Venus Williams and Ashleigh </a:t>
            </a:r>
            <a:r>
              <a:rPr lang="en-US" sz="1400" dirty="0" err="1">
                <a:solidFill>
                  <a:schemeClr val="bg1"/>
                </a:solidFill>
                <a:latin typeface="Arial" panose="020B0604020202020204" pitchFamily="34" charset="0"/>
                <a:cs typeface="Arial" panose="020B0604020202020204" pitchFamily="34" charset="0"/>
              </a:rPr>
              <a:t>Barty</a:t>
            </a:r>
            <a:r>
              <a:rPr lang="en-US" sz="1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4780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F050CCA-CA21-E64C-B689-BD83A70DA10E}"/>
              </a:ext>
            </a:extLst>
          </p:cNvPr>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B9347FC-AD3D-4CCF-ABEB-6A05E3D75ECB}"/>
              </a:ext>
            </a:extLst>
          </p:cNvPr>
          <p:cNvSpPr>
            <a:spLocks noGrp="1"/>
          </p:cNvSpPr>
          <p:nvPr>
            <p:ph type="title" idx="4294967295"/>
          </p:nvPr>
        </p:nvSpPr>
        <p:spPr>
          <a:xfrm>
            <a:off x="385207" y="960120"/>
            <a:ext cx="11029616" cy="3905178"/>
          </a:xfrm>
        </p:spPr>
        <p:txBody>
          <a:bodyPr>
            <a:noAutofit/>
          </a:bodyPr>
          <a:lstStyle/>
          <a:p>
            <a:pPr algn="ctr"/>
            <a:r>
              <a:rPr lang="en-GB" sz="4000" b="1" cap="none" dirty="0"/>
              <a:t/>
            </a:r>
            <a:br>
              <a:rPr lang="en-GB" sz="4000" b="1" cap="none" dirty="0"/>
            </a:br>
            <a:r>
              <a:rPr lang="en-GB" sz="4000" b="1" cap="none" dirty="0"/>
              <a:t/>
            </a:r>
            <a:br>
              <a:rPr lang="en-GB" sz="4000" b="1" cap="none" dirty="0"/>
            </a:br>
            <a:r>
              <a:rPr lang="en-GB" sz="4000" b="1" cap="none" dirty="0"/>
              <a:t/>
            </a:r>
            <a:br>
              <a:rPr lang="en-GB" sz="4000" b="1" cap="none" dirty="0"/>
            </a:br>
            <a:endParaRPr lang="en-GB" sz="4000" cap="none" dirty="0"/>
          </a:p>
        </p:txBody>
      </p:sp>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xmlns="" id="{0884FF16-32BA-469C-B88D-39A38DB07190}"/>
              </a:ext>
            </a:extLst>
          </p:cNvPr>
          <p:cNvSpPr txBox="1"/>
          <p:nvPr/>
        </p:nvSpPr>
        <p:spPr>
          <a:xfrm>
            <a:off x="3094800" y="2099053"/>
            <a:ext cx="3016670" cy="3244093"/>
          </a:xfrm>
          <a:prstGeom prst="rect">
            <a:avLst/>
          </a:prstGeom>
          <a:noFill/>
        </p:spPr>
        <p:txBody>
          <a:bodyPr wrap="square" rtlCol="0">
            <a:spAutoFit/>
          </a:bodyPr>
          <a:lstStyle/>
          <a:p>
            <a:pPr algn="ctr">
              <a:lnSpc>
                <a:spcPct val="150000"/>
              </a:lnSpc>
            </a:pPr>
            <a:r>
              <a:rPr lang="en-GB" sz="2800" b="1" dirty="0">
                <a:solidFill>
                  <a:schemeClr val="bg1"/>
                </a:solidFill>
                <a:latin typeface="Arial" panose="020B0604020202020204" pitchFamily="34" charset="0"/>
                <a:cs typeface="Arial" panose="020B0604020202020204" pitchFamily="34" charset="0"/>
              </a:rPr>
              <a:t>Motivation</a:t>
            </a:r>
          </a:p>
          <a:p>
            <a:pPr algn="ctr">
              <a:lnSpc>
                <a:spcPct val="150000"/>
              </a:lnSpc>
            </a:pPr>
            <a:r>
              <a:rPr lang="en-GB" sz="2800" b="1" dirty="0">
                <a:solidFill>
                  <a:schemeClr val="bg1"/>
                </a:solidFill>
                <a:latin typeface="Arial" panose="020B0604020202020204" pitchFamily="34" charset="0"/>
                <a:cs typeface="Arial" panose="020B0604020202020204" pitchFamily="34" charset="0"/>
              </a:rPr>
              <a:t>Resilience</a:t>
            </a:r>
          </a:p>
          <a:p>
            <a:pPr algn="ctr">
              <a:lnSpc>
                <a:spcPct val="150000"/>
              </a:lnSpc>
            </a:pPr>
            <a:r>
              <a:rPr lang="en-GB" sz="2800" b="1" dirty="0">
                <a:solidFill>
                  <a:schemeClr val="bg1"/>
                </a:solidFill>
                <a:latin typeface="Arial" panose="020B0604020202020204" pitchFamily="34" charset="0"/>
                <a:cs typeface="Arial" panose="020B0604020202020204" pitchFamily="34" charset="0"/>
              </a:rPr>
              <a:t>Perseverance</a:t>
            </a:r>
          </a:p>
          <a:p>
            <a:pPr algn="ctr">
              <a:lnSpc>
                <a:spcPct val="150000"/>
              </a:lnSpc>
            </a:pPr>
            <a:r>
              <a:rPr lang="en-GB" sz="2800" b="1" dirty="0">
                <a:solidFill>
                  <a:schemeClr val="bg1"/>
                </a:solidFill>
                <a:latin typeface="Arial" panose="020B0604020202020204" pitchFamily="34" charset="0"/>
                <a:cs typeface="Arial" panose="020B0604020202020204" pitchFamily="34" charset="0"/>
              </a:rPr>
              <a:t>Passion</a:t>
            </a:r>
          </a:p>
          <a:p>
            <a:pPr algn="ctr">
              <a:lnSpc>
                <a:spcPct val="150000"/>
              </a:lnSpc>
            </a:pPr>
            <a:r>
              <a:rPr lang="en-GB" sz="2800" b="1" dirty="0">
                <a:solidFill>
                  <a:schemeClr val="bg1"/>
                </a:solidFill>
                <a:latin typeface="Arial" panose="020B0604020202020204" pitchFamily="34" charset="0"/>
                <a:cs typeface="Arial" panose="020B0604020202020204" pitchFamily="34" charset="0"/>
              </a:rPr>
              <a:t>Respect</a:t>
            </a:r>
          </a:p>
        </p:txBody>
      </p:sp>
      <p:sp>
        <p:nvSpPr>
          <p:cNvPr id="15" name="Freeform 14">
            <a:extLst>
              <a:ext uri="{FF2B5EF4-FFF2-40B4-BE49-F238E27FC236}">
                <a16:creationId xmlns:a16="http://schemas.microsoft.com/office/drawing/2014/main" xmlns="" id="{CA0CF1E0-F3AA-A743-8532-2978F85898CC}"/>
              </a:ext>
            </a:extLst>
          </p:cNvPr>
          <p:cNvSpPr/>
          <p:nvPr/>
        </p:nvSpPr>
        <p:spPr>
          <a:xfrm>
            <a:off x="6114436" y="0"/>
            <a:ext cx="6077562" cy="6858000"/>
          </a:xfrm>
          <a:custGeom>
            <a:avLst/>
            <a:gdLst>
              <a:gd name="connsiteX0" fmla="*/ 2556163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2556163 w 5008418"/>
              <a:gd name="connsiteY4" fmla="*/ 0 h 6837218"/>
              <a:gd name="connsiteX0" fmla="*/ 938379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938379 w 5008418"/>
              <a:gd name="connsiteY4" fmla="*/ 0 h 6837218"/>
              <a:gd name="connsiteX0" fmla="*/ 2007523 w 6077562"/>
              <a:gd name="connsiteY0" fmla="*/ 0 h 6837218"/>
              <a:gd name="connsiteX1" fmla="*/ 6077562 w 6077562"/>
              <a:gd name="connsiteY1" fmla="*/ 0 h 6837218"/>
              <a:gd name="connsiteX2" fmla="*/ 6077562 w 6077562"/>
              <a:gd name="connsiteY2" fmla="*/ 6837218 h 6837218"/>
              <a:gd name="connsiteX3" fmla="*/ 0 w 6077562"/>
              <a:gd name="connsiteY3" fmla="*/ 6823193 h 6837218"/>
              <a:gd name="connsiteX4" fmla="*/ 2007523 w 6077562"/>
              <a:gd name="connsiteY4" fmla="*/ 0 h 68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562" h="6837218">
                <a:moveTo>
                  <a:pt x="2007523" y="0"/>
                </a:moveTo>
                <a:lnTo>
                  <a:pt x="6077562" y="0"/>
                </a:lnTo>
                <a:lnTo>
                  <a:pt x="6077562" y="6837218"/>
                </a:lnTo>
                <a:lnTo>
                  <a:pt x="0" y="6823193"/>
                </a:lnTo>
                <a:lnTo>
                  <a:pt x="2007523" y="0"/>
                </a:lnTo>
                <a:close/>
              </a:path>
            </a:pathLst>
          </a:custGeom>
          <a:blipFill dpi="0" rotWithShape="1">
            <a:blip r:embed="rId3"/>
            <a:srcRect/>
            <a:stretch>
              <a:fillRect l="-37632" t="-466" r="-43403" b="-1"/>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1411BF8F-3E64-404A-BB54-CB54E5566882}"/>
              </a:ext>
            </a:extLst>
          </p:cNvPr>
          <p:cNvPicPr>
            <a:picLocks noChangeAspect="1"/>
          </p:cNvPicPr>
          <p:nvPr/>
        </p:nvPicPr>
        <p:blipFill rotWithShape="1">
          <a:blip r:embed="rId4"/>
          <a:srcRect t="47569" r="70348"/>
          <a:stretch/>
        </p:blipFill>
        <p:spPr>
          <a:xfrm>
            <a:off x="0" y="3270593"/>
            <a:ext cx="3606799" cy="3587408"/>
          </a:xfrm>
          <a:prstGeom prst="rect">
            <a:avLst/>
          </a:prstGeom>
        </p:spPr>
      </p:pic>
      <p:sp>
        <p:nvSpPr>
          <p:cNvPr id="13" name="Title 1">
            <a:extLst>
              <a:ext uri="{FF2B5EF4-FFF2-40B4-BE49-F238E27FC236}">
                <a16:creationId xmlns:a16="http://schemas.microsoft.com/office/drawing/2014/main" xmlns="" id="{7A279D59-1F57-B244-860C-063F44019234}"/>
              </a:ext>
            </a:extLst>
          </p:cNvPr>
          <p:cNvSpPr txBox="1">
            <a:spLocks/>
          </p:cNvSpPr>
          <p:nvPr/>
        </p:nvSpPr>
        <p:spPr>
          <a:xfrm>
            <a:off x="313200" y="295200"/>
            <a:ext cx="4096715"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WHAT ABOUT YOU?</a:t>
            </a:r>
            <a:endParaRPr lang="en-GB" sz="2800" dirty="0">
              <a:solidFill>
                <a:schemeClr val="bg1"/>
              </a:solidFill>
              <a:latin typeface="Impact" panose="020B0806030902050204" pitchFamily="34" charset="0"/>
            </a:endParaRPr>
          </a:p>
        </p:txBody>
      </p:sp>
      <p:sp>
        <p:nvSpPr>
          <p:cNvPr id="4" name="Rectangle 3"/>
          <p:cNvSpPr/>
          <p:nvPr/>
        </p:nvSpPr>
        <p:spPr>
          <a:xfrm>
            <a:off x="296306" y="1073835"/>
            <a:ext cx="6993494" cy="830997"/>
          </a:xfrm>
          <a:prstGeom prst="rect">
            <a:avLst/>
          </a:prstGeom>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Try one of our </a:t>
            </a:r>
            <a:r>
              <a:rPr lang="en-GB" sz="2400" b="1" dirty="0" smtClean="0">
                <a:solidFill>
                  <a:schemeClr val="bg1"/>
                </a:solidFill>
                <a:latin typeface="Arial" panose="020B0604020202020204" pitchFamily="34" charset="0"/>
                <a:cs typeface="Arial" panose="020B0604020202020204" pitchFamily="34" charset="0"/>
              </a:rPr>
              <a:t>5 challenges </a:t>
            </a:r>
            <a:r>
              <a:rPr lang="en-GB" sz="2400" b="1" dirty="0">
                <a:solidFill>
                  <a:schemeClr val="bg1"/>
                </a:solidFill>
                <a:latin typeface="Arial" panose="020B0604020202020204" pitchFamily="34" charset="0"/>
                <a:cs typeface="Arial" panose="020B0604020202020204" pitchFamily="34" charset="0"/>
              </a:rPr>
              <a:t>every day, and see if you can demonstrate these key qualities too!</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120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B4C16E3-18C2-9540-B624-FE8943D5810F}"/>
              </a:ext>
            </a:extLst>
          </p:cNvPr>
          <p:cNvSpPr/>
          <p:nvPr/>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rgbClr val="EB5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hlinkClick r:id="rId3"/>
            <a:extLst>
              <a:ext uri="{FF2B5EF4-FFF2-40B4-BE49-F238E27FC236}">
                <a16:creationId xmlns:a16="http://schemas.microsoft.com/office/drawing/2014/main" xmlns="" id="{44494E5F-FD91-BB4E-961E-85B7E411DFB0}"/>
              </a:ext>
            </a:extLst>
          </p:cNvPr>
          <p:cNvPicPr>
            <a:picLocks noGrp="1" noChangeAspect="1"/>
          </p:cNvPicPr>
          <p:nvPr>
            <p:ph type="pic" sz="quarter" idx="10"/>
          </p:nvPr>
        </p:nvPicPr>
        <p:blipFill>
          <a:blip r:embed="rId4"/>
          <a:srcRect l="1557" r="1557"/>
          <a:stretch>
            <a:fillRect/>
          </a:stretch>
        </p:blipFill>
        <p:spPr/>
      </p:pic>
      <p:sp>
        <p:nvSpPr>
          <p:cNvPr id="2" name="Title 1">
            <a:extLst>
              <a:ext uri="{FF2B5EF4-FFF2-40B4-BE49-F238E27FC236}">
                <a16:creationId xmlns:a16="http://schemas.microsoft.com/office/drawing/2014/main" xmlns="" id="{8B9347FC-AD3D-4CCF-ABEB-6A05E3D75ECB}"/>
              </a:ext>
            </a:extLst>
          </p:cNvPr>
          <p:cNvSpPr>
            <a:spLocks noGrp="1"/>
          </p:cNvSpPr>
          <p:nvPr>
            <p:ph type="title" idx="4294967295"/>
          </p:nvPr>
        </p:nvSpPr>
        <p:spPr>
          <a:xfrm>
            <a:off x="313200" y="295200"/>
            <a:ext cx="3378200" cy="1189038"/>
          </a:xfrm>
        </p:spPr>
        <p:txBody>
          <a:bodyPr lIns="90000" anchor="t" anchorCtr="0">
            <a:noAutofit/>
          </a:bodyPr>
          <a:lstStyle/>
          <a:p>
            <a:pPr>
              <a:lnSpc>
                <a:spcPct val="100000"/>
              </a:lnSpc>
            </a:pPr>
            <a:r>
              <a:rPr lang="en-GB" sz="3200" cap="none" dirty="0">
                <a:solidFill>
                  <a:schemeClr val="bg1"/>
                </a:solidFill>
                <a:latin typeface="Impact" panose="020B0806030902050204" pitchFamily="34" charset="0"/>
              </a:rPr>
              <a:t>WHAT DO YOU KNOW ABOUT THE GAME OF TENNIS?</a:t>
            </a:r>
            <a:endParaRPr lang="en-GB" sz="2800" cap="none" dirty="0">
              <a:solidFill>
                <a:schemeClr val="bg1"/>
              </a:solidFill>
              <a:latin typeface="Impact" panose="020B0806030902050204" pitchFamily="34" charset="0"/>
            </a:endParaRPr>
          </a:p>
        </p:txBody>
      </p:sp>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2" name="Picture 11" descr="A picture containing cat&#10;&#10;Description automatically generated">
            <a:extLst>
              <a:ext uri="{FF2B5EF4-FFF2-40B4-BE49-F238E27FC236}">
                <a16:creationId xmlns:a16="http://schemas.microsoft.com/office/drawing/2014/main" xmlns="" id="{889A9BD1-C895-AB43-8F58-45E610E3503D}"/>
              </a:ext>
            </a:extLst>
          </p:cNvPr>
          <p:cNvPicPr>
            <a:picLocks noChangeAspect="1"/>
          </p:cNvPicPr>
          <p:nvPr/>
        </p:nvPicPr>
        <p:blipFill rotWithShape="1">
          <a:blip r:embed="rId5"/>
          <a:srcRect t="45185" r="68472"/>
          <a:stretch/>
        </p:blipFill>
        <p:spPr>
          <a:xfrm>
            <a:off x="0" y="3098800"/>
            <a:ext cx="3843867" cy="3759200"/>
          </a:xfrm>
          <a:prstGeom prst="rect">
            <a:avLst/>
          </a:prstGeom>
        </p:spPr>
      </p:pic>
      <p:pic>
        <p:nvPicPr>
          <p:cNvPr id="8" name="Picture 7">
            <a:hlinkClick r:id="rId3"/>
            <a:extLst>
              <a:ext uri="{FF2B5EF4-FFF2-40B4-BE49-F238E27FC236}">
                <a16:creationId xmlns:a16="http://schemas.microsoft.com/office/drawing/2014/main" xmlns="" id="{86AED0BA-B9B0-4D50-AE9F-3ABA9A021009}"/>
              </a:ext>
            </a:extLst>
          </p:cNvPr>
          <p:cNvPicPr>
            <a:picLocks noChangeAspect="1"/>
          </p:cNvPicPr>
          <p:nvPr/>
        </p:nvPicPr>
        <p:blipFill>
          <a:blip r:embed="rId6"/>
          <a:stretch>
            <a:fillRect/>
          </a:stretch>
        </p:blipFill>
        <p:spPr>
          <a:xfrm>
            <a:off x="5369719" y="2631282"/>
            <a:ext cx="1452562" cy="1452562"/>
          </a:xfrm>
          <a:prstGeom prst="rect">
            <a:avLst/>
          </a:prstGeom>
        </p:spPr>
      </p:pic>
      <p:sp>
        <p:nvSpPr>
          <p:cNvPr id="10" name="Rectangle 9">
            <a:extLst>
              <a:ext uri="{FF2B5EF4-FFF2-40B4-BE49-F238E27FC236}">
                <a16:creationId xmlns:a16="http://schemas.microsoft.com/office/drawing/2014/main" xmlns="" id="{1C9CD916-542C-9741-8050-56186784B28E}"/>
              </a:ext>
            </a:extLst>
          </p:cNvPr>
          <p:cNvSpPr/>
          <p:nvPr/>
        </p:nvSpPr>
        <p:spPr>
          <a:xfrm>
            <a:off x="7846828" y="1791142"/>
            <a:ext cx="4074972" cy="4801314"/>
          </a:xfrm>
          <a:prstGeom prst="rect">
            <a:avLst/>
          </a:prstGeom>
          <a:solidFill>
            <a:srgbClr val="EB5D0B"/>
          </a:solid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What do you already know about the game of tennis? </a:t>
            </a:r>
            <a:endParaRPr lang="en-GB" dirty="0" smtClean="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Do you know how to play tennis, and how to </a:t>
            </a:r>
            <a:r>
              <a:rPr lang="en-GB" dirty="0" smtClean="0">
                <a:solidFill>
                  <a:schemeClr val="bg1"/>
                </a:solidFill>
                <a:latin typeface="Arial" panose="020B0604020202020204" pitchFamily="34" charset="0"/>
                <a:cs typeface="Arial" panose="020B0604020202020204" pitchFamily="34" charset="0"/>
              </a:rPr>
              <a:t>score?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Did you know that you can develop and use some of the qualities that tennis players have in your everyday life? </a:t>
            </a:r>
            <a:endParaRPr lang="en-GB" dirty="0" smtClean="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A </a:t>
            </a:r>
            <a:r>
              <a:rPr lang="en-GB" dirty="0">
                <a:solidFill>
                  <a:schemeClr val="bg1"/>
                </a:solidFill>
                <a:latin typeface="Arial" panose="020B0604020202020204" pitchFamily="34" charset="0"/>
                <a:cs typeface="Arial" panose="020B0604020202020204" pitchFamily="34" charset="0"/>
              </a:rPr>
              <a:t>quality is a characteristic; the kind of person someone is</a:t>
            </a:r>
            <a:r>
              <a:rPr lang="en-GB" dirty="0" smtClean="0">
                <a:solidFill>
                  <a:schemeClr val="bg1"/>
                </a:solidFill>
                <a:latin typeface="Arial" panose="020B0604020202020204" pitchFamily="34" charset="0"/>
                <a:cs typeface="Arial" panose="020B0604020202020204" pitchFamily="34" charset="0"/>
              </a:rPr>
              <a:t>.</a:t>
            </a:r>
          </a:p>
          <a:p>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Click on the play button in the middle of the screen to watch the first film of people playing tennis!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665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 name="Rectangle 6">
            <a:extLst>
              <a:ext uri="{FF2B5EF4-FFF2-40B4-BE49-F238E27FC236}">
                <a16:creationId xmlns:a16="http://schemas.microsoft.com/office/drawing/2014/main" xmlns="" id="{18A3E9E3-24BA-EE41-8F2D-FFAAA10EA2B1}"/>
              </a:ext>
            </a:extLst>
          </p:cNvPr>
          <p:cNvSpPr/>
          <p:nvPr/>
        </p:nvSpPr>
        <p:spPr>
          <a:xfrm>
            <a:off x="1" y="-5316"/>
            <a:ext cx="12235318" cy="6868632"/>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 name="connsiteX0" fmla="*/ 0 w 12235318"/>
              <a:gd name="connsiteY0" fmla="*/ 0 h 6858000"/>
              <a:gd name="connsiteX1" fmla="*/ 12235318 w 12235318"/>
              <a:gd name="connsiteY1" fmla="*/ 0 h 6858000"/>
              <a:gd name="connsiteX2" fmla="*/ 2201333 w 12235318"/>
              <a:gd name="connsiteY2" fmla="*/ 6858000 h 6858000"/>
              <a:gd name="connsiteX3" fmla="*/ 0 w 12235318"/>
              <a:gd name="connsiteY3" fmla="*/ 6858000 h 6858000"/>
              <a:gd name="connsiteX4" fmla="*/ 0 w 12235318"/>
              <a:gd name="connsiteY4" fmla="*/ 0 h 6858000"/>
              <a:gd name="connsiteX0" fmla="*/ 0 w 12235318"/>
              <a:gd name="connsiteY0" fmla="*/ 0 h 6868632"/>
              <a:gd name="connsiteX1" fmla="*/ 12235318 w 12235318"/>
              <a:gd name="connsiteY1" fmla="*/ 0 h 6868632"/>
              <a:gd name="connsiteX2" fmla="*/ 12185305 w 12235318"/>
              <a:gd name="connsiteY2" fmla="*/ 6868632 h 6868632"/>
              <a:gd name="connsiteX3" fmla="*/ 0 w 12235318"/>
              <a:gd name="connsiteY3" fmla="*/ 6858000 h 6868632"/>
              <a:gd name="connsiteX4" fmla="*/ 0 w 12235318"/>
              <a:gd name="connsiteY4" fmla="*/ 0 h 686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318" h="6868632">
                <a:moveTo>
                  <a:pt x="0" y="0"/>
                </a:moveTo>
                <a:lnTo>
                  <a:pt x="12235318" y="0"/>
                </a:lnTo>
                <a:lnTo>
                  <a:pt x="12185305" y="6868632"/>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5823429D-70F1-9B4A-92E4-EED29EC901A0}"/>
              </a:ext>
            </a:extLst>
          </p:cNvPr>
          <p:cNvSpPr txBox="1">
            <a:spLocks/>
          </p:cNvSpPr>
          <p:nvPr/>
        </p:nvSpPr>
        <p:spPr>
          <a:xfrm>
            <a:off x="313200" y="295200"/>
            <a:ext cx="3310418" cy="1188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TENNIS HEROES</a:t>
            </a:r>
            <a:endParaRPr lang="en-GB" sz="2800" dirty="0">
              <a:solidFill>
                <a:schemeClr val="bg1"/>
              </a:solidFill>
              <a:latin typeface="Impact" panose="020B0806030902050204" pitchFamily="34" charset="0"/>
            </a:endParaRPr>
          </a:p>
        </p:txBody>
      </p:sp>
      <p:pic>
        <p:nvPicPr>
          <p:cNvPr id="8" name="Picture 7">
            <a:extLst>
              <a:ext uri="{FF2B5EF4-FFF2-40B4-BE49-F238E27FC236}">
                <a16:creationId xmlns:a16="http://schemas.microsoft.com/office/drawing/2014/main" xmlns="" id="{4BEF712E-78DF-3547-803D-09E9BA37ACE6}"/>
              </a:ext>
            </a:extLst>
          </p:cNvPr>
          <p:cNvPicPr>
            <a:picLocks noChangeAspect="1"/>
          </p:cNvPicPr>
          <p:nvPr/>
        </p:nvPicPr>
        <p:blipFill rotWithShape="1">
          <a:blip r:embed="rId3"/>
          <a:srcRect t="47569" r="70348"/>
          <a:stretch/>
        </p:blipFill>
        <p:spPr>
          <a:xfrm>
            <a:off x="0" y="3270593"/>
            <a:ext cx="3606799" cy="3587408"/>
          </a:xfrm>
          <a:prstGeom prst="rect">
            <a:avLst/>
          </a:prstGeom>
        </p:spPr>
      </p:pic>
      <p:sp>
        <p:nvSpPr>
          <p:cNvPr id="21" name="Rounded Rectangle 20">
            <a:extLst>
              <a:ext uri="{FF2B5EF4-FFF2-40B4-BE49-F238E27FC236}">
                <a16:creationId xmlns:a16="http://schemas.microsoft.com/office/drawing/2014/main" xmlns="" id="{C15A6C50-2438-8E45-8D9C-568B92069690}"/>
              </a:ext>
            </a:extLst>
          </p:cNvPr>
          <p:cNvSpPr/>
          <p:nvPr/>
        </p:nvSpPr>
        <p:spPr>
          <a:xfrm>
            <a:off x="9393181" y="1981201"/>
            <a:ext cx="2316220" cy="3441699"/>
          </a:xfrm>
          <a:prstGeom prst="roundRect">
            <a:avLst>
              <a:gd name="adj" fmla="val 0"/>
            </a:avLst>
          </a:prstGeom>
          <a:blipFill>
            <a:blip r:embed="rId4"/>
            <a:stretch>
              <a:fillRect l="-17472" t="-2318" r="-16806" b="-9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xmlns="" id="{5A0AD57A-F79F-3542-A3BA-AC8B7B9ECA19}"/>
              </a:ext>
            </a:extLst>
          </p:cNvPr>
          <p:cNvSpPr/>
          <p:nvPr/>
        </p:nvSpPr>
        <p:spPr>
          <a:xfrm>
            <a:off x="6698981" y="1981201"/>
            <a:ext cx="2316220" cy="3441699"/>
          </a:xfrm>
          <a:prstGeom prst="roundRect">
            <a:avLst>
              <a:gd name="adj" fmla="val 0"/>
            </a:avLst>
          </a:prstGeom>
          <a:blipFill>
            <a:blip r:embed="rId5"/>
            <a:stretch>
              <a:fillRect l="-56148" t="-2" r="-77057" b="-7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xmlns="" id="{5A58DEF4-6CD5-D445-B3B0-D556447618DE}"/>
              </a:ext>
            </a:extLst>
          </p:cNvPr>
          <p:cNvSpPr/>
          <p:nvPr/>
        </p:nvSpPr>
        <p:spPr>
          <a:xfrm>
            <a:off x="4013201" y="1981200"/>
            <a:ext cx="2316220" cy="3441699"/>
          </a:xfrm>
          <a:prstGeom prst="roundRect">
            <a:avLst>
              <a:gd name="adj" fmla="val 0"/>
            </a:avLst>
          </a:prstGeom>
          <a:blipFill>
            <a:blip r:embed="rId6"/>
            <a:stretch>
              <a:fillRect l="-91705" t="-4077" r="-27404" b="-55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3201" y="1003500"/>
            <a:ext cx="11535196" cy="646331"/>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People who love watching tennis often have their own tennis heroes. You might have heard of some of them</a:t>
            </a:r>
            <a:r>
              <a:rPr lang="en-GB">
                <a:solidFill>
                  <a:schemeClr val="bg1"/>
                </a:solidFill>
                <a:latin typeface="Arial" panose="020B0604020202020204" pitchFamily="34" charset="0"/>
                <a:cs typeface="Arial" panose="020B0604020202020204" pitchFamily="34" charset="0"/>
              </a:rPr>
              <a:t>, </a:t>
            </a:r>
            <a:r>
              <a:rPr lang="en-GB" smtClean="0">
                <a:solidFill>
                  <a:schemeClr val="bg1"/>
                </a:solidFill>
                <a:latin typeface="Arial" panose="020B0604020202020204" pitchFamily="34" charset="0"/>
                <a:cs typeface="Arial" panose="020B0604020202020204" pitchFamily="34" charset="0"/>
              </a:rPr>
              <a:t>or </a:t>
            </a:r>
            <a:r>
              <a:rPr lang="en-GB" dirty="0">
                <a:solidFill>
                  <a:schemeClr val="bg1"/>
                </a:solidFill>
                <a:latin typeface="Arial" panose="020B0604020202020204" pitchFamily="34" charset="0"/>
                <a:cs typeface="Arial" panose="020B0604020202020204" pitchFamily="34" charset="0"/>
              </a:rPr>
              <a:t>have tennis heroes yourself. There are lots of well-known and popular tennis players; here are three of them:</a:t>
            </a:r>
            <a:endParaRPr lang="en-GB"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98899" y="5950666"/>
            <a:ext cx="7861301" cy="400110"/>
          </a:xfrm>
          <a:prstGeom prst="rect">
            <a:avLst/>
          </a:prstGeom>
        </p:spPr>
        <p:txBody>
          <a:bodyPr wrap="square">
            <a:spAutoFit/>
          </a:bodyPr>
          <a:lstStyle/>
          <a:p>
            <a:r>
              <a:rPr lang="en-GB" sz="2000" dirty="0" smtClean="0">
                <a:solidFill>
                  <a:schemeClr val="bg1"/>
                </a:solidFill>
                <a:latin typeface="Arial" panose="020B0604020202020204" pitchFamily="34" charset="0"/>
                <a:cs typeface="Arial" panose="020B0604020202020204" pitchFamily="34" charset="0"/>
              </a:rPr>
              <a:t>Turn to the next slide to find out more about these three players…</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974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 name="Rectangle 6">
            <a:extLst>
              <a:ext uri="{FF2B5EF4-FFF2-40B4-BE49-F238E27FC236}">
                <a16:creationId xmlns:a16="http://schemas.microsoft.com/office/drawing/2014/main" xmlns="" id="{18A3E9E3-24BA-EE41-8F2D-FFAAA10EA2B1}"/>
              </a:ext>
            </a:extLst>
          </p:cNvPr>
          <p:cNvSpPr/>
          <p:nvPr/>
        </p:nvSpPr>
        <p:spPr>
          <a:xfrm>
            <a:off x="1" y="-5316"/>
            <a:ext cx="12235318" cy="6868632"/>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 name="connsiteX0" fmla="*/ 0 w 12235318"/>
              <a:gd name="connsiteY0" fmla="*/ 0 h 6858000"/>
              <a:gd name="connsiteX1" fmla="*/ 12235318 w 12235318"/>
              <a:gd name="connsiteY1" fmla="*/ 0 h 6858000"/>
              <a:gd name="connsiteX2" fmla="*/ 2201333 w 12235318"/>
              <a:gd name="connsiteY2" fmla="*/ 6858000 h 6858000"/>
              <a:gd name="connsiteX3" fmla="*/ 0 w 12235318"/>
              <a:gd name="connsiteY3" fmla="*/ 6858000 h 6858000"/>
              <a:gd name="connsiteX4" fmla="*/ 0 w 12235318"/>
              <a:gd name="connsiteY4" fmla="*/ 0 h 6858000"/>
              <a:gd name="connsiteX0" fmla="*/ 0 w 12235318"/>
              <a:gd name="connsiteY0" fmla="*/ 0 h 6868632"/>
              <a:gd name="connsiteX1" fmla="*/ 12235318 w 12235318"/>
              <a:gd name="connsiteY1" fmla="*/ 0 h 6868632"/>
              <a:gd name="connsiteX2" fmla="*/ 12185305 w 12235318"/>
              <a:gd name="connsiteY2" fmla="*/ 6868632 h 6868632"/>
              <a:gd name="connsiteX3" fmla="*/ 0 w 12235318"/>
              <a:gd name="connsiteY3" fmla="*/ 6858000 h 6868632"/>
              <a:gd name="connsiteX4" fmla="*/ 0 w 12235318"/>
              <a:gd name="connsiteY4" fmla="*/ 0 h 686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318" h="6868632">
                <a:moveTo>
                  <a:pt x="0" y="0"/>
                </a:moveTo>
                <a:lnTo>
                  <a:pt x="12235318" y="0"/>
                </a:lnTo>
                <a:lnTo>
                  <a:pt x="12185305" y="6868632"/>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5823429D-70F1-9B4A-92E4-EED29EC901A0}"/>
              </a:ext>
            </a:extLst>
          </p:cNvPr>
          <p:cNvSpPr txBox="1">
            <a:spLocks/>
          </p:cNvSpPr>
          <p:nvPr/>
        </p:nvSpPr>
        <p:spPr>
          <a:xfrm>
            <a:off x="313200" y="295200"/>
            <a:ext cx="3310418" cy="1188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TENNIS HEROES</a:t>
            </a:r>
            <a:endParaRPr lang="en-GB" sz="2800" dirty="0">
              <a:solidFill>
                <a:schemeClr val="bg1"/>
              </a:solidFill>
              <a:latin typeface="Impact" panose="020B0806030902050204" pitchFamily="34" charset="0"/>
            </a:endParaRPr>
          </a:p>
        </p:txBody>
      </p:sp>
      <p:pic>
        <p:nvPicPr>
          <p:cNvPr id="8" name="Picture 7">
            <a:extLst>
              <a:ext uri="{FF2B5EF4-FFF2-40B4-BE49-F238E27FC236}">
                <a16:creationId xmlns:a16="http://schemas.microsoft.com/office/drawing/2014/main" xmlns="" id="{4BEF712E-78DF-3547-803D-09E9BA37ACE6}"/>
              </a:ext>
            </a:extLst>
          </p:cNvPr>
          <p:cNvPicPr>
            <a:picLocks noChangeAspect="1"/>
          </p:cNvPicPr>
          <p:nvPr/>
        </p:nvPicPr>
        <p:blipFill rotWithShape="1">
          <a:blip r:embed="rId3"/>
          <a:srcRect t="47569" r="70348"/>
          <a:stretch/>
        </p:blipFill>
        <p:spPr>
          <a:xfrm>
            <a:off x="0" y="3270593"/>
            <a:ext cx="3606799" cy="3587408"/>
          </a:xfrm>
          <a:prstGeom prst="rect">
            <a:avLst/>
          </a:prstGeom>
        </p:spPr>
      </p:pic>
      <p:sp>
        <p:nvSpPr>
          <p:cNvPr id="21" name="Rounded Rectangle 20">
            <a:extLst>
              <a:ext uri="{FF2B5EF4-FFF2-40B4-BE49-F238E27FC236}">
                <a16:creationId xmlns:a16="http://schemas.microsoft.com/office/drawing/2014/main" xmlns="" id="{C15A6C50-2438-8E45-8D9C-568B92069690}"/>
              </a:ext>
            </a:extLst>
          </p:cNvPr>
          <p:cNvSpPr/>
          <p:nvPr/>
        </p:nvSpPr>
        <p:spPr>
          <a:xfrm>
            <a:off x="10455867" y="4579643"/>
            <a:ext cx="1219902" cy="1859257"/>
          </a:xfrm>
          <a:prstGeom prst="roundRect">
            <a:avLst>
              <a:gd name="adj" fmla="val 0"/>
            </a:avLst>
          </a:prstGeom>
          <a:blipFill>
            <a:blip r:embed="rId4"/>
            <a:stretch>
              <a:fillRect l="-17472" t="-2318" r="-16806" b="-9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xmlns="" id="{5A0AD57A-F79F-3542-A3BA-AC8B7B9ECA19}"/>
              </a:ext>
            </a:extLst>
          </p:cNvPr>
          <p:cNvSpPr/>
          <p:nvPr/>
        </p:nvSpPr>
        <p:spPr>
          <a:xfrm>
            <a:off x="10455867" y="2499371"/>
            <a:ext cx="1219902" cy="1859257"/>
          </a:xfrm>
          <a:prstGeom prst="roundRect">
            <a:avLst>
              <a:gd name="adj" fmla="val 0"/>
            </a:avLst>
          </a:prstGeom>
          <a:blipFill>
            <a:blip r:embed="rId5"/>
            <a:stretch>
              <a:fillRect l="-56148" t="-2" r="-77057" b="-7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xmlns="" id="{5A58DEF4-6CD5-D445-B3B0-D556447618DE}"/>
              </a:ext>
            </a:extLst>
          </p:cNvPr>
          <p:cNvSpPr/>
          <p:nvPr/>
        </p:nvSpPr>
        <p:spPr>
          <a:xfrm>
            <a:off x="10455867" y="388643"/>
            <a:ext cx="1219902" cy="1859257"/>
          </a:xfrm>
          <a:prstGeom prst="roundRect">
            <a:avLst>
              <a:gd name="adj" fmla="val 0"/>
            </a:avLst>
          </a:prstGeom>
          <a:blipFill>
            <a:blip r:embed="rId6"/>
            <a:stretch>
              <a:fillRect l="-91705" t="-4077" r="-27404" b="-55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64000" y="718106"/>
            <a:ext cx="6096000" cy="1200329"/>
          </a:xfrm>
          <a:prstGeom prst="rect">
            <a:avLst/>
          </a:prstGeom>
        </p:spPr>
        <p:txBody>
          <a:bodyPr>
            <a:spAutoFit/>
          </a:bodyPr>
          <a:lstStyle/>
          <a:p>
            <a:pPr algn="r"/>
            <a:r>
              <a:rPr lang="en-GB" dirty="0">
                <a:solidFill>
                  <a:schemeClr val="bg1"/>
                </a:solidFill>
                <a:latin typeface="Arial" panose="020B0604020202020204" pitchFamily="34" charset="0"/>
                <a:cs typeface="Arial" panose="020B0604020202020204" pitchFamily="34" charset="0"/>
              </a:rPr>
              <a:t>Venus Williams </a:t>
            </a:r>
            <a:r>
              <a:rPr lang="en-US" dirty="0">
                <a:solidFill>
                  <a:schemeClr val="bg1"/>
                </a:solidFill>
                <a:latin typeface="Arial" panose="020B0604020202020204" pitchFamily="34" charset="0"/>
                <a:cs typeface="Arial" panose="020B0604020202020204" pitchFamily="34" charset="0"/>
              </a:rPr>
              <a:t>plays tennis for the USA. She holds 49 singles titles, including five at Wimbledon and two at the US Open. With her sister Serena she holds 22 doubles titles and three Olympic gold medals.</a:t>
            </a:r>
            <a:endParaRPr lang="en-US"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064000" y="2854235"/>
            <a:ext cx="6096000" cy="1200329"/>
          </a:xfrm>
          <a:prstGeom prst="rect">
            <a:avLst/>
          </a:prstGeom>
        </p:spPr>
        <p:txBody>
          <a:bodyPr>
            <a:spAutoFit/>
          </a:bodyPr>
          <a:lstStyle/>
          <a:p>
            <a:pPr algn="r"/>
            <a:r>
              <a:rPr lang="en-US" dirty="0">
                <a:solidFill>
                  <a:schemeClr val="bg1"/>
                </a:solidFill>
                <a:latin typeface="Arial" panose="020B0604020202020204" pitchFamily="34" charset="0"/>
                <a:cs typeface="Arial" panose="020B0604020202020204" pitchFamily="34" charset="0"/>
              </a:rPr>
              <a:t>Ashleigh </a:t>
            </a:r>
            <a:r>
              <a:rPr lang="en-US" dirty="0" err="1">
                <a:solidFill>
                  <a:schemeClr val="bg1"/>
                </a:solidFill>
                <a:latin typeface="Arial" panose="020B0604020202020204" pitchFamily="34" charset="0"/>
                <a:cs typeface="Arial" panose="020B0604020202020204" pitchFamily="34" charset="0"/>
              </a:rPr>
              <a:t>Barty</a:t>
            </a:r>
            <a:r>
              <a:rPr lang="en-US" dirty="0">
                <a:solidFill>
                  <a:schemeClr val="bg1"/>
                </a:solidFill>
                <a:latin typeface="Arial" panose="020B0604020202020204" pitchFamily="34" charset="0"/>
                <a:cs typeface="Arial" panose="020B0604020202020204" pitchFamily="34" charset="0"/>
              </a:rPr>
              <a:t> plays tennis for Australia. She is 23 years old and is currently ranked number one in the world. She has won eight singles titles (including the French Open in 2019) and ten doubles titles so far in her career.</a:t>
            </a:r>
            <a:r>
              <a:rPr lang="en-GB" dirty="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4064000" y="4770607"/>
            <a:ext cx="6096000" cy="1477328"/>
          </a:xfrm>
          <a:prstGeom prst="rect">
            <a:avLst/>
          </a:prstGeom>
        </p:spPr>
        <p:txBody>
          <a:bodyPr>
            <a:spAutoFit/>
          </a:bodyPr>
          <a:lstStyle/>
          <a:p>
            <a:pPr algn="r"/>
            <a:r>
              <a:rPr lang="en-GB" dirty="0">
                <a:solidFill>
                  <a:schemeClr val="bg1"/>
                </a:solidFill>
                <a:latin typeface="Arial" panose="020B0604020202020204" pitchFamily="34" charset="0"/>
                <a:cs typeface="Arial" panose="020B0604020202020204" pitchFamily="34" charset="0"/>
              </a:rPr>
              <a:t>Andy Murray </a:t>
            </a:r>
            <a:r>
              <a:rPr lang="en-US" dirty="0">
                <a:solidFill>
                  <a:schemeClr val="bg1"/>
                </a:solidFill>
                <a:latin typeface="Arial" panose="020B0604020202020204" pitchFamily="34" charset="0"/>
                <a:cs typeface="Arial" panose="020B0604020202020204" pitchFamily="34" charset="0"/>
              </a:rPr>
              <a:t>is the </a:t>
            </a:r>
            <a:r>
              <a:rPr lang="en-US" dirty="0" smtClean="0">
                <a:solidFill>
                  <a:schemeClr val="bg1"/>
                </a:solidFill>
                <a:latin typeface="Arial" panose="020B0604020202020204" pitchFamily="34" charset="0"/>
                <a:cs typeface="Arial" panose="020B0604020202020204" pitchFamily="34" charset="0"/>
              </a:rPr>
              <a:t>Great Britain’s </a:t>
            </a:r>
            <a:r>
              <a:rPr lang="en-US" dirty="0">
                <a:solidFill>
                  <a:schemeClr val="bg1"/>
                </a:solidFill>
                <a:latin typeface="Arial" panose="020B0604020202020204" pitchFamily="34" charset="0"/>
                <a:cs typeface="Arial" panose="020B0604020202020204" pitchFamily="34" charset="0"/>
              </a:rPr>
              <a:t>best known tennis player. He has won 46 singles titles, including Wimbledon in 2013 </a:t>
            </a:r>
            <a:r>
              <a:rPr lang="en-US" dirty="0" smtClean="0">
                <a:solidFill>
                  <a:schemeClr val="bg1"/>
                </a:solidFill>
                <a:latin typeface="Arial" panose="020B0604020202020204" pitchFamily="34" charset="0"/>
                <a:cs typeface="Arial" panose="020B0604020202020204" pitchFamily="34" charset="0"/>
              </a:rPr>
              <a:t>/ 2016, gold </a:t>
            </a:r>
            <a:r>
              <a:rPr lang="en-US" dirty="0">
                <a:solidFill>
                  <a:schemeClr val="bg1"/>
                </a:solidFill>
                <a:latin typeface="Arial" panose="020B0604020202020204" pitchFamily="34" charset="0"/>
                <a:cs typeface="Arial" panose="020B0604020202020204" pitchFamily="34" charset="0"/>
              </a:rPr>
              <a:t>at the London Olympics in </a:t>
            </a:r>
            <a:r>
              <a:rPr lang="en-US" dirty="0" smtClean="0">
                <a:solidFill>
                  <a:schemeClr val="bg1"/>
                </a:solidFill>
                <a:latin typeface="Arial" panose="020B0604020202020204" pitchFamily="34" charset="0"/>
                <a:cs typeface="Arial" panose="020B0604020202020204" pitchFamily="34" charset="0"/>
              </a:rPr>
              <a:t>2012 </a:t>
            </a:r>
            <a:r>
              <a:rPr lang="en-US" dirty="0">
                <a:solidFill>
                  <a:schemeClr val="bg1"/>
                </a:solidFill>
                <a:latin typeface="Arial" panose="020B0604020202020204" pitchFamily="34" charset="0"/>
                <a:cs typeface="Arial" panose="020B0604020202020204" pitchFamily="34" charset="0"/>
              </a:rPr>
              <a:t>and three doubles titles. His winning match at Wimbledon in 2013 was watched by 17.3 million people!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651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on a court with a racquet&#10;&#10;Description automatically generated">
            <a:extLst>
              <a:ext uri="{FF2B5EF4-FFF2-40B4-BE49-F238E27FC236}">
                <a16:creationId xmlns:a16="http://schemas.microsoft.com/office/drawing/2014/main" xmlns="" id="{0FD87923-2747-6948-8D8B-0AD1BC065448}"/>
              </a:ext>
            </a:extLst>
          </p:cNvPr>
          <p:cNvPicPr>
            <a:picLocks noGrp="1" noChangeAspect="1"/>
          </p:cNvPicPr>
          <p:nvPr>
            <p:ph type="pic" sz="quarter" idx="10"/>
          </p:nvPr>
        </p:nvPicPr>
        <p:blipFill rotWithShape="1">
          <a:blip r:embed="rId3"/>
          <a:srcRect l="-2142" r="13700"/>
          <a:stretch/>
        </p:blipFill>
        <p:spPr>
          <a:xfrm>
            <a:off x="2206625" y="0"/>
            <a:ext cx="9985375" cy="6858000"/>
          </a:xfrm>
        </p:spPr>
      </p:pic>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6" name="Rectangle 6">
            <a:extLst>
              <a:ext uri="{FF2B5EF4-FFF2-40B4-BE49-F238E27FC236}">
                <a16:creationId xmlns:a16="http://schemas.microsoft.com/office/drawing/2014/main" xmlns="" id="{42D5F700-BFCE-9B48-B6B6-1BE0C19CAD1A}"/>
              </a:ext>
            </a:extLst>
          </p:cNvPr>
          <p:cNvSpPr/>
          <p:nvPr/>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rgbClr val="EB5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t&#10;&#10;Description automatically generated">
            <a:extLst>
              <a:ext uri="{FF2B5EF4-FFF2-40B4-BE49-F238E27FC236}">
                <a16:creationId xmlns:a16="http://schemas.microsoft.com/office/drawing/2014/main" xmlns="" id="{B1DE6735-23B7-A548-98BE-4C122209CF26}"/>
              </a:ext>
            </a:extLst>
          </p:cNvPr>
          <p:cNvPicPr>
            <a:picLocks noChangeAspect="1"/>
          </p:cNvPicPr>
          <p:nvPr/>
        </p:nvPicPr>
        <p:blipFill rotWithShape="1">
          <a:blip r:embed="rId4"/>
          <a:srcRect t="45185" r="68472"/>
          <a:stretch/>
        </p:blipFill>
        <p:spPr>
          <a:xfrm>
            <a:off x="0" y="3098800"/>
            <a:ext cx="3843867" cy="3759200"/>
          </a:xfrm>
          <a:prstGeom prst="rect">
            <a:avLst/>
          </a:prstGeom>
        </p:spPr>
      </p:pic>
      <p:sp>
        <p:nvSpPr>
          <p:cNvPr id="8" name="Title 1">
            <a:extLst>
              <a:ext uri="{FF2B5EF4-FFF2-40B4-BE49-F238E27FC236}">
                <a16:creationId xmlns:a16="http://schemas.microsoft.com/office/drawing/2014/main" xmlns="" id="{97FA8228-586B-2C4A-A4E5-C917790D3017}"/>
              </a:ext>
            </a:extLst>
          </p:cNvPr>
          <p:cNvSpPr txBox="1">
            <a:spLocks/>
          </p:cNvSpPr>
          <p:nvPr/>
        </p:nvSpPr>
        <p:spPr>
          <a:xfrm>
            <a:off x="313200" y="295200"/>
            <a:ext cx="3069817"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PHYSICAL SKILLS AND QUALITIES</a:t>
            </a:r>
            <a:endParaRPr lang="en-GB" sz="2800" dirty="0">
              <a:solidFill>
                <a:schemeClr val="bg1"/>
              </a:solidFill>
              <a:latin typeface="Impact" panose="020B0806030902050204" pitchFamily="34" charset="0"/>
            </a:endParaRPr>
          </a:p>
        </p:txBody>
      </p:sp>
      <p:sp>
        <p:nvSpPr>
          <p:cNvPr id="11" name="Rectangle 10">
            <a:extLst>
              <a:ext uri="{FF2B5EF4-FFF2-40B4-BE49-F238E27FC236}">
                <a16:creationId xmlns:a16="http://schemas.microsoft.com/office/drawing/2014/main" xmlns="" id="{1C9CD916-542C-9741-8050-56186784B28E}"/>
              </a:ext>
            </a:extLst>
          </p:cNvPr>
          <p:cNvSpPr/>
          <p:nvPr/>
        </p:nvSpPr>
        <p:spPr>
          <a:xfrm>
            <a:off x="5270500" y="5168900"/>
            <a:ext cx="6676699" cy="1477328"/>
          </a:xfrm>
          <a:prstGeom prst="rect">
            <a:avLst/>
          </a:prstGeom>
          <a:solidFill>
            <a:srgbClr val="EB5D0B"/>
          </a:solidFill>
        </p:spPr>
        <p:txBody>
          <a:bodyPr wrap="square">
            <a:spAutoFit/>
          </a:bodyPr>
          <a:lstStyle/>
          <a:p>
            <a:pPr algn="r"/>
            <a:r>
              <a:rPr lang="en-US" dirty="0" smtClean="0">
                <a:solidFill>
                  <a:schemeClr val="bg1"/>
                </a:solidFill>
                <a:latin typeface="Arial" panose="020B0604020202020204" pitchFamily="34" charset="0"/>
                <a:cs typeface="Arial" panose="020B0604020202020204" pitchFamily="34" charset="0"/>
              </a:rPr>
              <a:t>A </a:t>
            </a:r>
            <a:r>
              <a:rPr lang="en-US" dirty="0">
                <a:solidFill>
                  <a:schemeClr val="bg1"/>
                </a:solidFill>
                <a:latin typeface="Arial" panose="020B0604020202020204" pitchFamily="34" charset="0"/>
                <a:cs typeface="Arial" panose="020B0604020202020204" pitchFamily="34" charset="0"/>
              </a:rPr>
              <a:t>quality is a characteristic, or the kind of person someone is</a:t>
            </a:r>
            <a:r>
              <a:rPr lang="en-US" dirty="0" smtClean="0">
                <a:solidFill>
                  <a:schemeClr val="bg1"/>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a:p>
            <a:pPr algn="r"/>
            <a:endParaRPr lang="en-US" dirty="0">
              <a:solidFill>
                <a:schemeClr val="bg1"/>
              </a:solidFill>
              <a:latin typeface="Arial" panose="020B0604020202020204" pitchFamily="34" charset="0"/>
              <a:cs typeface="Arial" panose="020B0604020202020204" pitchFamily="34" charset="0"/>
            </a:endParaRPr>
          </a:p>
          <a:p>
            <a:pPr algn="r"/>
            <a:r>
              <a:rPr lang="en-US" dirty="0">
                <a:solidFill>
                  <a:schemeClr val="bg1"/>
                </a:solidFill>
                <a:latin typeface="Arial" panose="020B0604020202020204" pitchFamily="34" charset="0"/>
                <a:cs typeface="Arial" panose="020B0604020202020204" pitchFamily="34" charset="0"/>
              </a:rPr>
              <a:t>Tennis players need to be fit to play well, but here are some other physical qualities that they </a:t>
            </a:r>
            <a:r>
              <a:rPr lang="en-US" dirty="0" smtClean="0">
                <a:solidFill>
                  <a:schemeClr val="bg1"/>
                </a:solidFill>
                <a:latin typeface="Arial" panose="020B0604020202020204" pitchFamily="34" charset="0"/>
                <a:cs typeface="Arial" panose="020B0604020202020204" pitchFamily="34" charset="0"/>
              </a:rPr>
              <a:t>need: strength, power, flexibility, balance, coordination, control, quick reactions, speed</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4864100" y="181674"/>
            <a:ext cx="7057700" cy="707886"/>
          </a:xfrm>
          <a:prstGeom prst="rect">
            <a:avLst/>
          </a:prstGeom>
        </p:spPr>
        <p:txBody>
          <a:bodyPr wrap="square">
            <a:spAutoFit/>
          </a:bodyPr>
          <a:lstStyle/>
          <a:p>
            <a:pPr algn="r"/>
            <a:r>
              <a:rPr lang="en-US" sz="2000" b="1" dirty="0">
                <a:latin typeface="Arial" panose="020B0604020202020204" pitchFamily="34" charset="0"/>
                <a:cs typeface="Arial" panose="020B0604020202020204" pitchFamily="34" charset="0"/>
              </a:rPr>
              <a:t>What </a:t>
            </a:r>
            <a:r>
              <a:rPr lang="en-US" sz="2000" b="1" dirty="0" smtClean="0">
                <a:latin typeface="Arial" panose="020B0604020202020204" pitchFamily="34" charset="0"/>
                <a:cs typeface="Arial" panose="020B0604020202020204" pitchFamily="34" charset="0"/>
              </a:rPr>
              <a:t>do you think it takes to play tennis well? </a:t>
            </a:r>
          </a:p>
          <a:p>
            <a:pPr algn="r"/>
            <a:r>
              <a:rPr lang="en-US" sz="2000" b="1" dirty="0" smtClean="0">
                <a:latin typeface="Arial" panose="020B0604020202020204" pitchFamily="34" charset="0"/>
                <a:cs typeface="Arial" panose="020B0604020202020204" pitchFamily="34" charset="0"/>
              </a:rPr>
              <a:t>Which skills and qualities do tennis players need? </a:t>
            </a:r>
          </a:p>
        </p:txBody>
      </p:sp>
    </p:spTree>
    <p:extLst>
      <p:ext uri="{BB962C8B-B14F-4D97-AF65-F5344CB8AC3E}">
        <p14:creationId xmlns:p14="http://schemas.microsoft.com/office/powerpoint/2010/main" val="279074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 name="Rectangle 6">
            <a:extLst>
              <a:ext uri="{FF2B5EF4-FFF2-40B4-BE49-F238E27FC236}">
                <a16:creationId xmlns:a16="http://schemas.microsoft.com/office/drawing/2014/main" xmlns="" id="{18A3E9E3-24BA-EE41-8F2D-FFAAA10EA2B1}"/>
              </a:ext>
            </a:extLst>
          </p:cNvPr>
          <p:cNvSpPr/>
          <p:nvPr/>
        </p:nvSpPr>
        <p:spPr>
          <a:xfrm>
            <a:off x="1" y="-5316"/>
            <a:ext cx="12235318" cy="6868632"/>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 name="connsiteX0" fmla="*/ 0 w 12235318"/>
              <a:gd name="connsiteY0" fmla="*/ 0 h 6858000"/>
              <a:gd name="connsiteX1" fmla="*/ 12235318 w 12235318"/>
              <a:gd name="connsiteY1" fmla="*/ 0 h 6858000"/>
              <a:gd name="connsiteX2" fmla="*/ 2201333 w 12235318"/>
              <a:gd name="connsiteY2" fmla="*/ 6858000 h 6858000"/>
              <a:gd name="connsiteX3" fmla="*/ 0 w 12235318"/>
              <a:gd name="connsiteY3" fmla="*/ 6858000 h 6858000"/>
              <a:gd name="connsiteX4" fmla="*/ 0 w 12235318"/>
              <a:gd name="connsiteY4" fmla="*/ 0 h 6858000"/>
              <a:gd name="connsiteX0" fmla="*/ 0 w 12235318"/>
              <a:gd name="connsiteY0" fmla="*/ 0 h 6868632"/>
              <a:gd name="connsiteX1" fmla="*/ 12235318 w 12235318"/>
              <a:gd name="connsiteY1" fmla="*/ 0 h 6868632"/>
              <a:gd name="connsiteX2" fmla="*/ 12185305 w 12235318"/>
              <a:gd name="connsiteY2" fmla="*/ 6868632 h 6868632"/>
              <a:gd name="connsiteX3" fmla="*/ 0 w 12235318"/>
              <a:gd name="connsiteY3" fmla="*/ 6858000 h 6868632"/>
              <a:gd name="connsiteX4" fmla="*/ 0 w 12235318"/>
              <a:gd name="connsiteY4" fmla="*/ 0 h 686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318" h="6868632">
                <a:moveTo>
                  <a:pt x="0" y="0"/>
                </a:moveTo>
                <a:lnTo>
                  <a:pt x="12235318" y="0"/>
                </a:lnTo>
                <a:lnTo>
                  <a:pt x="12185305" y="6868632"/>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5823429D-70F1-9B4A-92E4-EED29EC901A0}"/>
              </a:ext>
            </a:extLst>
          </p:cNvPr>
          <p:cNvSpPr txBox="1">
            <a:spLocks/>
          </p:cNvSpPr>
          <p:nvPr/>
        </p:nvSpPr>
        <p:spPr>
          <a:xfrm>
            <a:off x="313200" y="295200"/>
            <a:ext cx="3310418" cy="1188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TENNIS HEROES</a:t>
            </a:r>
            <a:endParaRPr lang="en-GB" sz="2800" dirty="0">
              <a:solidFill>
                <a:schemeClr val="bg1"/>
              </a:solidFill>
              <a:latin typeface="Impact" panose="020B0806030902050204" pitchFamily="34" charset="0"/>
            </a:endParaRPr>
          </a:p>
        </p:txBody>
      </p:sp>
      <p:pic>
        <p:nvPicPr>
          <p:cNvPr id="8" name="Picture 7">
            <a:extLst>
              <a:ext uri="{FF2B5EF4-FFF2-40B4-BE49-F238E27FC236}">
                <a16:creationId xmlns:a16="http://schemas.microsoft.com/office/drawing/2014/main" xmlns="" id="{4BEF712E-78DF-3547-803D-09E9BA37ACE6}"/>
              </a:ext>
            </a:extLst>
          </p:cNvPr>
          <p:cNvPicPr>
            <a:picLocks noChangeAspect="1"/>
          </p:cNvPicPr>
          <p:nvPr/>
        </p:nvPicPr>
        <p:blipFill rotWithShape="1">
          <a:blip r:embed="rId3"/>
          <a:srcRect t="47569" r="70348"/>
          <a:stretch/>
        </p:blipFill>
        <p:spPr>
          <a:xfrm>
            <a:off x="0" y="3270593"/>
            <a:ext cx="3606799" cy="3587408"/>
          </a:xfrm>
          <a:prstGeom prst="rect">
            <a:avLst/>
          </a:prstGeom>
        </p:spPr>
      </p:pic>
      <p:sp>
        <p:nvSpPr>
          <p:cNvPr id="21" name="Rounded Rectangle 20">
            <a:extLst>
              <a:ext uri="{FF2B5EF4-FFF2-40B4-BE49-F238E27FC236}">
                <a16:creationId xmlns:a16="http://schemas.microsoft.com/office/drawing/2014/main" xmlns="" id="{C15A6C50-2438-8E45-8D9C-568B92069690}"/>
              </a:ext>
            </a:extLst>
          </p:cNvPr>
          <p:cNvSpPr/>
          <p:nvPr/>
        </p:nvSpPr>
        <p:spPr>
          <a:xfrm>
            <a:off x="10455867" y="4579643"/>
            <a:ext cx="1219902" cy="1859257"/>
          </a:xfrm>
          <a:prstGeom prst="roundRect">
            <a:avLst>
              <a:gd name="adj" fmla="val 0"/>
            </a:avLst>
          </a:prstGeom>
          <a:blipFill>
            <a:blip r:embed="rId4"/>
            <a:stretch>
              <a:fillRect l="-17472" t="-2318" r="-16806" b="-9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xmlns="" id="{5A0AD57A-F79F-3542-A3BA-AC8B7B9ECA19}"/>
              </a:ext>
            </a:extLst>
          </p:cNvPr>
          <p:cNvSpPr/>
          <p:nvPr/>
        </p:nvSpPr>
        <p:spPr>
          <a:xfrm>
            <a:off x="10455867" y="2499371"/>
            <a:ext cx="1219902" cy="1859257"/>
          </a:xfrm>
          <a:prstGeom prst="roundRect">
            <a:avLst>
              <a:gd name="adj" fmla="val 0"/>
            </a:avLst>
          </a:prstGeom>
          <a:blipFill>
            <a:blip r:embed="rId5"/>
            <a:stretch>
              <a:fillRect l="-56148" t="-2" r="-77057" b="-7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xmlns="" id="{5A58DEF4-6CD5-D445-B3B0-D556447618DE}"/>
              </a:ext>
            </a:extLst>
          </p:cNvPr>
          <p:cNvSpPr/>
          <p:nvPr/>
        </p:nvSpPr>
        <p:spPr>
          <a:xfrm>
            <a:off x="10455867" y="388643"/>
            <a:ext cx="1219902" cy="1859257"/>
          </a:xfrm>
          <a:prstGeom prst="roundRect">
            <a:avLst>
              <a:gd name="adj" fmla="val 0"/>
            </a:avLst>
          </a:prstGeom>
          <a:blipFill>
            <a:blip r:embed="rId6"/>
            <a:stretch>
              <a:fillRect l="-91705" t="-4077" r="-27404" b="-55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3200" y="1158895"/>
            <a:ext cx="9973800" cy="3016210"/>
          </a:xfrm>
          <a:prstGeom prst="rect">
            <a:avLst/>
          </a:prstGeom>
        </p:spPr>
        <p:txBody>
          <a:bodyPr wrap="square">
            <a:spAutoFit/>
          </a:bodyPr>
          <a:lstStyle/>
          <a:p>
            <a:r>
              <a:rPr lang="en-GB" sz="1900" dirty="0">
                <a:solidFill>
                  <a:schemeClr val="bg1"/>
                </a:solidFill>
                <a:latin typeface="Arial" panose="020B0604020202020204" pitchFamily="34" charset="0"/>
                <a:cs typeface="Arial" panose="020B0604020202020204" pitchFamily="34" charset="0"/>
              </a:rPr>
              <a:t>Tennis players also need other types of qualities, not just physical ones. These are called character qualities, because they describe the type of people the tennis players are. </a:t>
            </a:r>
            <a:endParaRPr lang="en-GB" sz="1900" dirty="0" smtClean="0">
              <a:solidFill>
                <a:schemeClr val="bg1"/>
              </a:solidFill>
              <a:latin typeface="Arial" panose="020B0604020202020204" pitchFamily="34" charset="0"/>
              <a:cs typeface="Arial" panose="020B0604020202020204" pitchFamily="34" charset="0"/>
            </a:endParaRPr>
          </a:p>
          <a:p>
            <a:endParaRPr lang="en-GB" sz="1900" dirty="0">
              <a:solidFill>
                <a:schemeClr val="bg1"/>
              </a:solidFill>
              <a:latin typeface="Arial" panose="020B0604020202020204" pitchFamily="34" charset="0"/>
              <a:cs typeface="Arial" panose="020B0604020202020204" pitchFamily="34" charset="0"/>
            </a:endParaRPr>
          </a:p>
          <a:p>
            <a:r>
              <a:rPr lang="en-GB" sz="1900" dirty="0">
                <a:solidFill>
                  <a:schemeClr val="bg1"/>
                </a:solidFill>
                <a:latin typeface="Arial" panose="020B0604020202020204" pitchFamily="34" charset="0"/>
                <a:cs typeface="Arial" panose="020B0604020202020204" pitchFamily="34" charset="0"/>
              </a:rPr>
              <a:t>It’s not just tennis players who have these character qualities though; even if you have never played tennis you have, or can develop, these qualities too, and they can help you in everyday life. </a:t>
            </a:r>
          </a:p>
          <a:p>
            <a:endParaRPr lang="en-GB" sz="1900" dirty="0">
              <a:solidFill>
                <a:schemeClr val="bg1"/>
              </a:solidFill>
              <a:latin typeface="Arial" panose="020B0604020202020204" pitchFamily="34" charset="0"/>
              <a:cs typeface="Arial" panose="020B0604020202020204" pitchFamily="34" charset="0"/>
            </a:endParaRPr>
          </a:p>
          <a:p>
            <a:pPr defTabSz="966338">
              <a:defRPr/>
            </a:pPr>
            <a:endParaRPr lang="en-GB" sz="1900" dirty="0">
              <a:solidFill>
                <a:schemeClr val="bg1"/>
              </a:solidFill>
              <a:latin typeface="Arial" panose="020B0604020202020204" pitchFamily="34" charset="0"/>
              <a:cs typeface="Arial" panose="020B0604020202020204" pitchFamily="34" charset="0"/>
            </a:endParaRPr>
          </a:p>
          <a:p>
            <a:pPr defTabSz="966338">
              <a:defRPr/>
            </a:pPr>
            <a:endParaRPr lang="en-GB" sz="1900" dirty="0">
              <a:solidFill>
                <a:schemeClr val="bg1"/>
              </a:solidFill>
              <a:latin typeface="Arial" panose="020B0604020202020204" pitchFamily="34" charset="0"/>
              <a:cs typeface="Arial" panose="020B0604020202020204" pitchFamily="34" charset="0"/>
            </a:endParaRPr>
          </a:p>
          <a:p>
            <a:pPr defTabSz="966338">
              <a:defRPr/>
            </a:pPr>
            <a:endParaRPr lang="en-GB" sz="19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623617" y="3175176"/>
            <a:ext cx="6079181" cy="646331"/>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There are different character qualities which tennis players need, but here are five key qualities</a:t>
            </a:r>
            <a:r>
              <a:rPr lang="en-GB" dirty="0" smtClean="0">
                <a:solidFill>
                  <a:schemeClr val="bg1"/>
                </a:solidFill>
                <a:latin typeface="Arial" panose="020B0604020202020204" pitchFamily="34" charset="0"/>
                <a:cs typeface="Arial" panose="020B0604020202020204" pitchFamily="34" charset="0"/>
              </a:rPr>
              <a:t>:</a:t>
            </a:r>
          </a:p>
        </p:txBody>
      </p:sp>
      <p:sp>
        <p:nvSpPr>
          <p:cNvPr id="11" name="Rectangle 10"/>
          <p:cNvSpPr/>
          <p:nvPr/>
        </p:nvSpPr>
        <p:spPr>
          <a:xfrm>
            <a:off x="3623618" y="5363170"/>
            <a:ext cx="6079180" cy="1015663"/>
          </a:xfrm>
          <a:prstGeom prst="rect">
            <a:avLst/>
          </a:prstGeom>
        </p:spPr>
        <p:txBody>
          <a:bodyPr wrap="square">
            <a:spAutoFit/>
          </a:bodyPr>
          <a:lstStyle/>
          <a:p>
            <a:pPr algn="ctr" defTabSz="966338">
              <a:defRPr/>
            </a:pPr>
            <a:r>
              <a:rPr lang="en-GB" sz="2000" dirty="0">
                <a:solidFill>
                  <a:schemeClr val="bg1"/>
                </a:solidFill>
                <a:latin typeface="Arial" panose="020B0604020202020204" pitchFamily="34" charset="0"/>
                <a:cs typeface="Arial" panose="020B0604020202020204" pitchFamily="34" charset="0"/>
              </a:rPr>
              <a:t>Watch the film </a:t>
            </a:r>
            <a:r>
              <a:rPr lang="en-GB" sz="2000" dirty="0" smtClean="0">
                <a:solidFill>
                  <a:schemeClr val="bg1"/>
                </a:solidFill>
                <a:latin typeface="Arial" panose="020B0604020202020204" pitchFamily="34" charset="0"/>
                <a:cs typeface="Arial" panose="020B0604020202020204" pitchFamily="34" charset="0"/>
              </a:rPr>
              <a:t>on the next slide, which </a:t>
            </a:r>
            <a:r>
              <a:rPr lang="en-GB" sz="2000" dirty="0">
                <a:solidFill>
                  <a:schemeClr val="bg1"/>
                </a:solidFill>
                <a:latin typeface="Arial" panose="020B0604020202020204" pitchFamily="34" charset="0"/>
                <a:cs typeface="Arial" panose="020B0604020202020204" pitchFamily="34" charset="0"/>
              </a:rPr>
              <a:t>shows people playing and watching tennis, and demonstrating the different character </a:t>
            </a:r>
            <a:r>
              <a:rPr lang="en-GB" sz="2000" dirty="0" smtClean="0">
                <a:solidFill>
                  <a:schemeClr val="bg1"/>
                </a:solidFill>
                <a:latin typeface="Arial" panose="020B0604020202020204" pitchFamily="34" charset="0"/>
                <a:cs typeface="Arial" panose="020B0604020202020204" pitchFamily="34" charset="0"/>
              </a:rPr>
              <a:t>qualities.</a:t>
            </a:r>
            <a:endParaRPr lang="en-GB" sz="20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606799" y="4173233"/>
            <a:ext cx="6096000" cy="830997"/>
          </a:xfrm>
          <a:prstGeom prst="rect">
            <a:avLst/>
          </a:prstGeom>
          <a:solidFill>
            <a:srgbClr val="EB5D0B"/>
          </a:solidFill>
        </p:spPr>
        <p:txBody>
          <a:bodyPr>
            <a:spAutoFit/>
          </a:bodyPr>
          <a:lstStyle/>
          <a:p>
            <a:pPr algn="ctr"/>
            <a:r>
              <a:rPr lang="en-GB" sz="2400" b="1" dirty="0" smtClean="0">
                <a:solidFill>
                  <a:schemeClr val="bg1"/>
                </a:solidFill>
                <a:latin typeface="Arial" panose="020B0604020202020204" pitchFamily="34" charset="0"/>
                <a:cs typeface="Arial" panose="020B0604020202020204" pitchFamily="34" charset="0"/>
              </a:rPr>
              <a:t>RESILIENCE – PERSEVERANCE</a:t>
            </a:r>
            <a:r>
              <a:rPr lang="en-GB" sz="2400" b="1" dirty="0">
                <a:solidFill>
                  <a:schemeClr val="bg1"/>
                </a:solidFill>
                <a:latin typeface="Arial" panose="020B0604020202020204" pitchFamily="34" charset="0"/>
                <a:cs typeface="Arial" panose="020B0604020202020204" pitchFamily="34" charset="0"/>
              </a:rPr>
              <a:t> </a:t>
            </a:r>
            <a:r>
              <a:rPr lang="en-GB" sz="2400" b="1" dirty="0" smtClean="0">
                <a:solidFill>
                  <a:schemeClr val="bg1"/>
                </a:solidFill>
                <a:latin typeface="Arial" panose="020B0604020202020204" pitchFamily="34" charset="0"/>
                <a:cs typeface="Arial" panose="020B0604020202020204" pitchFamily="34" charset="0"/>
              </a:rPr>
              <a:t>- MOTIVATION </a:t>
            </a:r>
            <a:r>
              <a:rPr lang="en-GB" sz="2400" dirty="0">
                <a:solidFill>
                  <a:schemeClr val="bg1"/>
                </a:solidFill>
                <a:latin typeface="Arial" panose="020B0604020202020204" pitchFamily="34" charset="0"/>
                <a:cs typeface="Arial" panose="020B0604020202020204" pitchFamily="34" charset="0"/>
              </a:rPr>
              <a:t> </a:t>
            </a:r>
            <a:r>
              <a:rPr lang="en-GB" sz="2400" dirty="0" smtClean="0">
                <a:solidFill>
                  <a:schemeClr val="bg1"/>
                </a:solidFill>
                <a:latin typeface="Arial" panose="020B0604020202020204" pitchFamily="34" charset="0"/>
                <a:cs typeface="Arial" panose="020B0604020202020204" pitchFamily="34" charset="0"/>
              </a:rPr>
              <a:t>- </a:t>
            </a:r>
            <a:r>
              <a:rPr lang="en-GB" sz="2400" b="1" dirty="0" smtClean="0">
                <a:solidFill>
                  <a:schemeClr val="bg1"/>
                </a:solidFill>
                <a:latin typeface="Arial" panose="020B0604020202020204" pitchFamily="34" charset="0"/>
                <a:cs typeface="Arial" panose="020B0604020202020204" pitchFamily="34" charset="0"/>
              </a:rPr>
              <a:t>PASSION </a:t>
            </a:r>
            <a:r>
              <a:rPr lang="en-GB" sz="2400" b="1" dirty="0">
                <a:solidFill>
                  <a:schemeClr val="bg1"/>
                </a:solidFill>
                <a:latin typeface="Arial" panose="020B0604020202020204" pitchFamily="34" charset="0"/>
                <a:cs typeface="Arial" panose="020B0604020202020204" pitchFamily="34" charset="0"/>
              </a:rPr>
              <a:t> </a:t>
            </a:r>
            <a:r>
              <a:rPr lang="en-GB" sz="2400" b="1" dirty="0" smtClean="0">
                <a:solidFill>
                  <a:schemeClr val="bg1"/>
                </a:solidFill>
                <a:latin typeface="Arial" panose="020B0604020202020204" pitchFamily="34" charset="0"/>
                <a:cs typeface="Arial" panose="020B0604020202020204" pitchFamily="34" charset="0"/>
              </a:rPr>
              <a:t>- RESPECT </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459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hlinkClick r:id="rId3"/>
            <a:extLst>
              <a:ext uri="{FF2B5EF4-FFF2-40B4-BE49-F238E27FC236}">
                <a16:creationId xmlns:a16="http://schemas.microsoft.com/office/drawing/2014/main" xmlns="" id="{FE7D2F32-008D-6840-A53D-6E527CE99E23}"/>
              </a:ext>
            </a:extLst>
          </p:cNvPr>
          <p:cNvPicPr>
            <a:picLocks noGrp="1" noChangeAspect="1"/>
          </p:cNvPicPr>
          <p:nvPr>
            <p:ph type="pic" sz="quarter" idx="10"/>
          </p:nvPr>
        </p:nvPicPr>
        <p:blipFill>
          <a:blip r:embed="rId4"/>
          <a:srcRect l="1442" r="1442"/>
          <a:stretch>
            <a:fillRect/>
          </a:stretch>
        </p:blipFill>
        <p:spPr/>
      </p:pic>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6" name="Rectangle 6">
            <a:extLst>
              <a:ext uri="{FF2B5EF4-FFF2-40B4-BE49-F238E27FC236}">
                <a16:creationId xmlns:a16="http://schemas.microsoft.com/office/drawing/2014/main" xmlns="" id="{3977248C-6C43-7F4C-AC95-6F6C053EF739}"/>
              </a:ext>
            </a:extLst>
          </p:cNvPr>
          <p:cNvSpPr/>
          <p:nvPr/>
        </p:nvSpPr>
        <p:spPr>
          <a:xfrm>
            <a:off x="0" y="0"/>
            <a:ext cx="4707467" cy="6858000"/>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67" h="6858000">
                <a:moveTo>
                  <a:pt x="0" y="0"/>
                </a:moveTo>
                <a:lnTo>
                  <a:pt x="4707467" y="0"/>
                </a:lnTo>
                <a:lnTo>
                  <a:pt x="2201333"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79315F73-3DB6-A942-B000-5D94E40D4BF1}"/>
              </a:ext>
            </a:extLst>
          </p:cNvPr>
          <p:cNvSpPr txBox="1">
            <a:spLocks/>
          </p:cNvSpPr>
          <p:nvPr/>
        </p:nvSpPr>
        <p:spPr>
          <a:xfrm>
            <a:off x="313200" y="295200"/>
            <a:ext cx="2497619"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CHARACTER QUALITIES</a:t>
            </a:r>
            <a:endParaRPr lang="en-GB" sz="2800" dirty="0">
              <a:solidFill>
                <a:schemeClr val="bg1"/>
              </a:solidFill>
              <a:latin typeface="Impact" panose="020B0806030902050204" pitchFamily="34" charset="0"/>
            </a:endParaRPr>
          </a:p>
        </p:txBody>
      </p:sp>
      <p:pic>
        <p:nvPicPr>
          <p:cNvPr id="14" name="Picture 13">
            <a:extLst>
              <a:ext uri="{FF2B5EF4-FFF2-40B4-BE49-F238E27FC236}">
                <a16:creationId xmlns:a16="http://schemas.microsoft.com/office/drawing/2014/main" xmlns="" id="{ADA76E6A-C004-4A43-8005-9EADA3465D8F}"/>
              </a:ext>
            </a:extLst>
          </p:cNvPr>
          <p:cNvPicPr>
            <a:picLocks noChangeAspect="1"/>
          </p:cNvPicPr>
          <p:nvPr/>
        </p:nvPicPr>
        <p:blipFill rotWithShape="1">
          <a:blip r:embed="rId5"/>
          <a:srcRect t="47569" r="70348"/>
          <a:stretch/>
        </p:blipFill>
        <p:spPr>
          <a:xfrm>
            <a:off x="0" y="3270593"/>
            <a:ext cx="3606799" cy="3587408"/>
          </a:xfrm>
          <a:prstGeom prst="rect">
            <a:avLst/>
          </a:prstGeom>
        </p:spPr>
      </p:pic>
      <p:pic>
        <p:nvPicPr>
          <p:cNvPr id="11" name="Picture 10">
            <a:hlinkClick r:id="rId3"/>
            <a:extLst>
              <a:ext uri="{FF2B5EF4-FFF2-40B4-BE49-F238E27FC236}">
                <a16:creationId xmlns:a16="http://schemas.microsoft.com/office/drawing/2014/main" xmlns="" id="{C886E51F-1A98-44EC-9A09-AEE150E8B321}"/>
              </a:ext>
            </a:extLst>
          </p:cNvPr>
          <p:cNvPicPr>
            <a:picLocks noChangeAspect="1"/>
          </p:cNvPicPr>
          <p:nvPr/>
        </p:nvPicPr>
        <p:blipFill>
          <a:blip r:embed="rId6"/>
          <a:stretch>
            <a:fillRect/>
          </a:stretch>
        </p:blipFill>
        <p:spPr>
          <a:xfrm>
            <a:off x="5369719" y="2631282"/>
            <a:ext cx="1452562" cy="1452562"/>
          </a:xfrm>
          <a:prstGeom prst="rect">
            <a:avLst/>
          </a:prstGeom>
        </p:spPr>
      </p:pic>
    </p:spTree>
    <p:extLst>
      <p:ext uri="{BB962C8B-B14F-4D97-AF65-F5344CB8AC3E}">
        <p14:creationId xmlns:p14="http://schemas.microsoft.com/office/powerpoint/2010/main" val="198271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xmlns="" id="{AF4BBF36-D8F2-1043-9F32-191F87A591D5}"/>
              </a:ext>
            </a:extLst>
          </p:cNvPr>
          <p:cNvSpPr/>
          <p:nvPr/>
        </p:nvSpPr>
        <p:spPr>
          <a:xfrm>
            <a:off x="1" y="0"/>
            <a:ext cx="8542488" cy="6871648"/>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623364 w 4707467"/>
              <a:gd name="connsiteY2" fmla="*/ 6858000 h 6858000"/>
              <a:gd name="connsiteX3" fmla="*/ 0 w 4707467"/>
              <a:gd name="connsiteY3" fmla="*/ 6858000 h 6858000"/>
              <a:gd name="connsiteX4" fmla="*/ 0 w 4707467"/>
              <a:gd name="connsiteY4" fmla="*/ 0 h 6858000"/>
              <a:gd name="connsiteX0" fmla="*/ 0 w 8542488"/>
              <a:gd name="connsiteY0" fmla="*/ 0 h 6858000"/>
              <a:gd name="connsiteX1" fmla="*/ 8542488 w 8542488"/>
              <a:gd name="connsiteY1" fmla="*/ 0 h 6858000"/>
              <a:gd name="connsiteX2" fmla="*/ 2623364 w 8542488"/>
              <a:gd name="connsiteY2" fmla="*/ 6858000 h 6858000"/>
              <a:gd name="connsiteX3" fmla="*/ 0 w 8542488"/>
              <a:gd name="connsiteY3" fmla="*/ 6858000 h 6858000"/>
              <a:gd name="connsiteX4" fmla="*/ 0 w 8542488"/>
              <a:gd name="connsiteY4" fmla="*/ 0 h 6858000"/>
              <a:gd name="connsiteX0" fmla="*/ 0 w 8542488"/>
              <a:gd name="connsiteY0" fmla="*/ 0 h 6871648"/>
              <a:gd name="connsiteX1" fmla="*/ 8542488 w 8542488"/>
              <a:gd name="connsiteY1" fmla="*/ 0 h 6871648"/>
              <a:gd name="connsiteX2" fmla="*/ 6431089 w 8542488"/>
              <a:gd name="connsiteY2" fmla="*/ 6871648 h 6871648"/>
              <a:gd name="connsiteX3" fmla="*/ 0 w 8542488"/>
              <a:gd name="connsiteY3" fmla="*/ 6858000 h 6871648"/>
              <a:gd name="connsiteX4" fmla="*/ 0 w 8542488"/>
              <a:gd name="connsiteY4" fmla="*/ 0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488" h="6871648">
                <a:moveTo>
                  <a:pt x="0" y="0"/>
                </a:moveTo>
                <a:lnTo>
                  <a:pt x="8542488" y="0"/>
                </a:lnTo>
                <a:lnTo>
                  <a:pt x="6431089" y="6871648"/>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xmlns="" id="{15730BED-D93E-C14E-B5D0-0E34B57F003B}"/>
              </a:ext>
            </a:extLst>
          </p:cNvPr>
          <p:cNvSpPr/>
          <p:nvPr/>
        </p:nvSpPr>
        <p:spPr>
          <a:xfrm>
            <a:off x="6427042" y="-25866"/>
            <a:ext cx="5764958" cy="6909731"/>
          </a:xfrm>
          <a:custGeom>
            <a:avLst/>
            <a:gdLst>
              <a:gd name="connsiteX0" fmla="*/ 2556163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2556163 w 5008418"/>
              <a:gd name="connsiteY4" fmla="*/ 0 h 6837218"/>
              <a:gd name="connsiteX0" fmla="*/ 949785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949785 w 5008418"/>
              <a:gd name="connsiteY4" fmla="*/ 0 h 6837218"/>
              <a:gd name="connsiteX0" fmla="*/ 1888898 w 5947531"/>
              <a:gd name="connsiteY0" fmla="*/ 0 h 6861857"/>
              <a:gd name="connsiteX1" fmla="*/ 5947531 w 5947531"/>
              <a:gd name="connsiteY1" fmla="*/ 0 h 6861857"/>
              <a:gd name="connsiteX2" fmla="*/ 5947531 w 5947531"/>
              <a:gd name="connsiteY2" fmla="*/ 6837218 h 6861857"/>
              <a:gd name="connsiteX3" fmla="*/ 0 w 5947531"/>
              <a:gd name="connsiteY3" fmla="*/ 6861857 h 6861857"/>
              <a:gd name="connsiteX4" fmla="*/ 1888898 w 5947531"/>
              <a:gd name="connsiteY4" fmla="*/ 0 h 6861857"/>
              <a:gd name="connsiteX0" fmla="*/ 2111319 w 5947531"/>
              <a:gd name="connsiteY0" fmla="*/ 12320 h 6861857"/>
              <a:gd name="connsiteX1" fmla="*/ 5947531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947531"/>
              <a:gd name="connsiteY0" fmla="*/ 12320 h 6861857"/>
              <a:gd name="connsiteX1" fmla="*/ 5834642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834642"/>
              <a:gd name="connsiteY0" fmla="*/ 12320 h 6861857"/>
              <a:gd name="connsiteX1" fmla="*/ 5834642 w 5834642"/>
              <a:gd name="connsiteY1" fmla="*/ 0 h 6861857"/>
              <a:gd name="connsiteX2" fmla="*/ 3757487 w 5834642"/>
              <a:gd name="connsiteY2" fmla="*/ 6848473 h 6861857"/>
              <a:gd name="connsiteX3" fmla="*/ 0 w 5834642"/>
              <a:gd name="connsiteY3" fmla="*/ 6861857 h 6861857"/>
              <a:gd name="connsiteX4" fmla="*/ 2111319 w 5834642"/>
              <a:gd name="connsiteY4" fmla="*/ 12320 h 6861857"/>
              <a:gd name="connsiteX0" fmla="*/ 2111319 w 5834642"/>
              <a:gd name="connsiteY0" fmla="*/ 12320 h 6861857"/>
              <a:gd name="connsiteX1" fmla="*/ 5834642 w 5834642"/>
              <a:gd name="connsiteY1" fmla="*/ 0 h 6861857"/>
              <a:gd name="connsiteX2" fmla="*/ 3994554 w 5834642"/>
              <a:gd name="connsiteY2" fmla="*/ 6859728 h 6861857"/>
              <a:gd name="connsiteX3" fmla="*/ 0 w 5834642"/>
              <a:gd name="connsiteY3" fmla="*/ 6861857 h 6861857"/>
              <a:gd name="connsiteX4" fmla="*/ 2111319 w 5834642"/>
              <a:gd name="connsiteY4" fmla="*/ 12320 h 6861857"/>
              <a:gd name="connsiteX0" fmla="*/ 1490430 w 5834642"/>
              <a:gd name="connsiteY0" fmla="*/ 23574 h 6861857"/>
              <a:gd name="connsiteX1" fmla="*/ 5834642 w 5834642"/>
              <a:gd name="connsiteY1" fmla="*/ 0 h 6861857"/>
              <a:gd name="connsiteX2" fmla="*/ 3994554 w 5834642"/>
              <a:gd name="connsiteY2" fmla="*/ 6859728 h 6861857"/>
              <a:gd name="connsiteX3" fmla="*/ 0 w 5834642"/>
              <a:gd name="connsiteY3" fmla="*/ 6861857 h 6861857"/>
              <a:gd name="connsiteX4" fmla="*/ 1490430 w 5834642"/>
              <a:gd name="connsiteY4" fmla="*/ 23574 h 6861857"/>
              <a:gd name="connsiteX0" fmla="*/ 2054874 w 6399086"/>
              <a:gd name="connsiteY0" fmla="*/ 23574 h 6873112"/>
              <a:gd name="connsiteX1" fmla="*/ 6399086 w 6399086"/>
              <a:gd name="connsiteY1" fmla="*/ 0 h 6873112"/>
              <a:gd name="connsiteX2" fmla="*/ 4558998 w 6399086"/>
              <a:gd name="connsiteY2" fmla="*/ 6859728 h 6873112"/>
              <a:gd name="connsiteX3" fmla="*/ 0 w 6399086"/>
              <a:gd name="connsiteY3" fmla="*/ 6873112 h 6873112"/>
              <a:gd name="connsiteX4" fmla="*/ 2054874 w 6399086"/>
              <a:gd name="connsiteY4" fmla="*/ 23574 h 6873112"/>
              <a:gd name="connsiteX0" fmla="*/ 0 w 9164567"/>
              <a:gd name="connsiteY0" fmla="*/ 57338 h 6873112"/>
              <a:gd name="connsiteX1" fmla="*/ 9164567 w 9164567"/>
              <a:gd name="connsiteY1" fmla="*/ 0 h 6873112"/>
              <a:gd name="connsiteX2" fmla="*/ 7324479 w 9164567"/>
              <a:gd name="connsiteY2" fmla="*/ 6859728 h 6873112"/>
              <a:gd name="connsiteX3" fmla="*/ 2765481 w 9164567"/>
              <a:gd name="connsiteY3" fmla="*/ 6873112 h 6873112"/>
              <a:gd name="connsiteX4" fmla="*/ 0 w 9164567"/>
              <a:gd name="connsiteY4" fmla="*/ 57338 h 6873112"/>
              <a:gd name="connsiteX0" fmla="*/ 0 w 9164567"/>
              <a:gd name="connsiteY0" fmla="*/ 57338 h 6895622"/>
              <a:gd name="connsiteX1" fmla="*/ 9164567 w 9164567"/>
              <a:gd name="connsiteY1" fmla="*/ 0 h 6895622"/>
              <a:gd name="connsiteX2" fmla="*/ 7324479 w 9164567"/>
              <a:gd name="connsiteY2" fmla="*/ 6859728 h 6895622"/>
              <a:gd name="connsiteX3" fmla="*/ 56148 w 9164567"/>
              <a:gd name="connsiteY3" fmla="*/ 6895622 h 6895622"/>
              <a:gd name="connsiteX4" fmla="*/ 0 w 9164567"/>
              <a:gd name="connsiteY4" fmla="*/ 57338 h 6895622"/>
              <a:gd name="connsiteX0" fmla="*/ 0 w 7877634"/>
              <a:gd name="connsiteY0" fmla="*/ 46083 h 6884367"/>
              <a:gd name="connsiteX1" fmla="*/ 7877634 w 7877634"/>
              <a:gd name="connsiteY1" fmla="*/ 0 h 6884367"/>
              <a:gd name="connsiteX2" fmla="*/ 7324479 w 7877634"/>
              <a:gd name="connsiteY2" fmla="*/ 6848473 h 6884367"/>
              <a:gd name="connsiteX3" fmla="*/ 56148 w 7877634"/>
              <a:gd name="connsiteY3" fmla="*/ 6884367 h 6884367"/>
              <a:gd name="connsiteX4" fmla="*/ 0 w 7877634"/>
              <a:gd name="connsiteY4" fmla="*/ 46083 h 6884367"/>
              <a:gd name="connsiteX0" fmla="*/ 0 w 7877634"/>
              <a:gd name="connsiteY0" fmla="*/ 0 h 6838284"/>
              <a:gd name="connsiteX1" fmla="*/ 7877634 w 7877634"/>
              <a:gd name="connsiteY1" fmla="*/ 10191 h 6838284"/>
              <a:gd name="connsiteX2" fmla="*/ 7324479 w 7877634"/>
              <a:gd name="connsiteY2" fmla="*/ 6802390 h 6838284"/>
              <a:gd name="connsiteX3" fmla="*/ 56148 w 7877634"/>
              <a:gd name="connsiteY3" fmla="*/ 6838284 h 6838284"/>
              <a:gd name="connsiteX4" fmla="*/ 0 w 7877634"/>
              <a:gd name="connsiteY4" fmla="*/ 0 h 6838284"/>
              <a:gd name="connsiteX0" fmla="*/ 0 w 7888923"/>
              <a:gd name="connsiteY0" fmla="*/ 12319 h 6850603"/>
              <a:gd name="connsiteX1" fmla="*/ 7888923 w 7888923"/>
              <a:gd name="connsiteY1" fmla="*/ 0 h 6850603"/>
              <a:gd name="connsiteX2" fmla="*/ 7324479 w 7888923"/>
              <a:gd name="connsiteY2" fmla="*/ 6814709 h 6850603"/>
              <a:gd name="connsiteX3" fmla="*/ 56148 w 7888923"/>
              <a:gd name="connsiteY3" fmla="*/ 6850603 h 6850603"/>
              <a:gd name="connsiteX4" fmla="*/ 0 w 7888923"/>
              <a:gd name="connsiteY4" fmla="*/ 12319 h 6850603"/>
              <a:gd name="connsiteX0" fmla="*/ 0 w 7888923"/>
              <a:gd name="connsiteY0" fmla="*/ 12319 h 6850603"/>
              <a:gd name="connsiteX1" fmla="*/ 7888923 w 7888923"/>
              <a:gd name="connsiteY1" fmla="*/ 0 h 6850603"/>
              <a:gd name="connsiteX2" fmla="*/ 6082701 w 7888923"/>
              <a:gd name="connsiteY2" fmla="*/ 6837219 h 6850603"/>
              <a:gd name="connsiteX3" fmla="*/ 56148 w 7888923"/>
              <a:gd name="connsiteY3" fmla="*/ 6850603 h 6850603"/>
              <a:gd name="connsiteX4" fmla="*/ 0 w 7888923"/>
              <a:gd name="connsiteY4" fmla="*/ 12319 h 6850603"/>
              <a:gd name="connsiteX0" fmla="*/ 3183763 w 7832775"/>
              <a:gd name="connsiteY0" fmla="*/ 34828 h 6850603"/>
              <a:gd name="connsiteX1" fmla="*/ 7832775 w 7832775"/>
              <a:gd name="connsiteY1" fmla="*/ 0 h 6850603"/>
              <a:gd name="connsiteX2" fmla="*/ 6026553 w 7832775"/>
              <a:gd name="connsiteY2" fmla="*/ 6837219 h 6850603"/>
              <a:gd name="connsiteX3" fmla="*/ 0 w 7832775"/>
              <a:gd name="connsiteY3" fmla="*/ 6850603 h 6850603"/>
              <a:gd name="connsiteX4" fmla="*/ 3183763 w 7832775"/>
              <a:gd name="connsiteY4" fmla="*/ 34828 h 6850603"/>
              <a:gd name="connsiteX0" fmla="*/ 2495141 w 7144153"/>
              <a:gd name="connsiteY0" fmla="*/ 34828 h 6839349"/>
              <a:gd name="connsiteX1" fmla="*/ 7144153 w 7144153"/>
              <a:gd name="connsiteY1" fmla="*/ 0 h 6839349"/>
              <a:gd name="connsiteX2" fmla="*/ 5337931 w 7144153"/>
              <a:gd name="connsiteY2" fmla="*/ 6837219 h 6839349"/>
              <a:gd name="connsiteX3" fmla="*/ 0 w 7144153"/>
              <a:gd name="connsiteY3" fmla="*/ 6839349 h 6839349"/>
              <a:gd name="connsiteX4" fmla="*/ 2495141 w 7144153"/>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12320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12320 h 6839349"/>
              <a:gd name="connsiteX0" fmla="*/ 3003141 w 7731175"/>
              <a:gd name="connsiteY0" fmla="*/ 23574 h 6839349"/>
              <a:gd name="connsiteX1" fmla="*/ 7731175 w 7731175"/>
              <a:gd name="connsiteY1" fmla="*/ 0 h 6839349"/>
              <a:gd name="connsiteX2" fmla="*/ 5924953 w 7731175"/>
              <a:gd name="connsiteY2" fmla="*/ 6837219 h 6839349"/>
              <a:gd name="connsiteX3" fmla="*/ 0 w 7731175"/>
              <a:gd name="connsiteY3" fmla="*/ 6839349 h 6839349"/>
              <a:gd name="connsiteX4" fmla="*/ 3003141 w 7731175"/>
              <a:gd name="connsiteY4" fmla="*/ 23574 h 6839349"/>
              <a:gd name="connsiteX0" fmla="*/ 3037007 w 7731175"/>
              <a:gd name="connsiteY0" fmla="*/ 1065 h 6839349"/>
              <a:gd name="connsiteX1" fmla="*/ 7731175 w 7731175"/>
              <a:gd name="connsiteY1" fmla="*/ 0 h 6839349"/>
              <a:gd name="connsiteX2" fmla="*/ 5924953 w 7731175"/>
              <a:gd name="connsiteY2" fmla="*/ 6837219 h 6839349"/>
              <a:gd name="connsiteX3" fmla="*/ 0 w 7731175"/>
              <a:gd name="connsiteY3" fmla="*/ 6839349 h 6839349"/>
              <a:gd name="connsiteX4" fmla="*/ 3037007 w 7731175"/>
              <a:gd name="connsiteY4" fmla="*/ 1065 h 6839349"/>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818762 w 6466820"/>
              <a:gd name="connsiteY2" fmla="*/ 6848474 h 6850603"/>
              <a:gd name="connsiteX3" fmla="*/ 0 w 6466820"/>
              <a:gd name="connsiteY3" fmla="*/ 6850603 h 6850603"/>
              <a:gd name="connsiteX4" fmla="*/ 1772652 w 6466820"/>
              <a:gd name="connsiteY4" fmla="*/ 1065 h 6850603"/>
              <a:gd name="connsiteX0" fmla="*/ 1772652 w 5704714"/>
              <a:gd name="connsiteY0" fmla="*/ 0 h 6849538"/>
              <a:gd name="connsiteX1" fmla="*/ 5704714 w 5704714"/>
              <a:gd name="connsiteY1" fmla="*/ 12960 h 6849538"/>
              <a:gd name="connsiteX2" fmla="*/ 4818762 w 5704714"/>
              <a:gd name="connsiteY2" fmla="*/ 6847409 h 6849538"/>
              <a:gd name="connsiteX3" fmla="*/ 0 w 5704714"/>
              <a:gd name="connsiteY3" fmla="*/ 6849538 h 6849538"/>
              <a:gd name="connsiteX4" fmla="*/ 1772652 w 5704714"/>
              <a:gd name="connsiteY4" fmla="*/ 0 h 6849538"/>
              <a:gd name="connsiteX0" fmla="*/ 1772652 w 5704714"/>
              <a:gd name="connsiteY0" fmla="*/ 0 h 6861435"/>
              <a:gd name="connsiteX1" fmla="*/ 5704714 w 5704714"/>
              <a:gd name="connsiteY1" fmla="*/ 12960 h 6861435"/>
              <a:gd name="connsiteX2" fmla="*/ 4201193 w 5704714"/>
              <a:gd name="connsiteY2" fmla="*/ 6861435 h 6861435"/>
              <a:gd name="connsiteX3" fmla="*/ 0 w 5704714"/>
              <a:gd name="connsiteY3" fmla="*/ 6849538 h 6861435"/>
              <a:gd name="connsiteX4" fmla="*/ 1772652 w 5704714"/>
              <a:gd name="connsiteY4" fmla="*/ 0 h 6861435"/>
              <a:gd name="connsiteX0" fmla="*/ 1772652 w 5704714"/>
              <a:gd name="connsiteY0" fmla="*/ 0 h 6889486"/>
              <a:gd name="connsiteX1" fmla="*/ 5704714 w 5704714"/>
              <a:gd name="connsiteY1" fmla="*/ 12960 h 6889486"/>
              <a:gd name="connsiteX2" fmla="*/ 4069795 w 5704714"/>
              <a:gd name="connsiteY2" fmla="*/ 6889486 h 6889486"/>
              <a:gd name="connsiteX3" fmla="*/ 0 w 5704714"/>
              <a:gd name="connsiteY3" fmla="*/ 6849538 h 6889486"/>
              <a:gd name="connsiteX4" fmla="*/ 1772652 w 5704714"/>
              <a:gd name="connsiteY4" fmla="*/ 0 h 6889486"/>
              <a:gd name="connsiteX0" fmla="*/ 1772652 w 5704714"/>
              <a:gd name="connsiteY0" fmla="*/ 0 h 6889486"/>
              <a:gd name="connsiteX1" fmla="*/ 5704714 w 5704714"/>
              <a:gd name="connsiteY1" fmla="*/ 12960 h 6889486"/>
              <a:gd name="connsiteX2" fmla="*/ 4030376 w 5704714"/>
              <a:gd name="connsiteY2" fmla="*/ 6889486 h 6889486"/>
              <a:gd name="connsiteX3" fmla="*/ 0 w 5704714"/>
              <a:gd name="connsiteY3" fmla="*/ 6849538 h 6889486"/>
              <a:gd name="connsiteX4" fmla="*/ 1772652 w 5704714"/>
              <a:gd name="connsiteY4" fmla="*/ 0 h 6889486"/>
              <a:gd name="connsiteX0" fmla="*/ 1838350 w 5770412"/>
              <a:gd name="connsiteY0" fmla="*/ 0 h 6906068"/>
              <a:gd name="connsiteX1" fmla="*/ 5770412 w 5770412"/>
              <a:gd name="connsiteY1" fmla="*/ 12960 h 6906068"/>
              <a:gd name="connsiteX2" fmla="*/ 4096074 w 5770412"/>
              <a:gd name="connsiteY2" fmla="*/ 6889486 h 6906068"/>
              <a:gd name="connsiteX3" fmla="*/ 0 w 5770412"/>
              <a:gd name="connsiteY3" fmla="*/ 6906068 h 6906068"/>
              <a:gd name="connsiteX4" fmla="*/ 1838350 w 5770412"/>
              <a:gd name="connsiteY4" fmla="*/ 0 h 6906068"/>
              <a:gd name="connsiteX0" fmla="*/ 2752371 w 5770412"/>
              <a:gd name="connsiteY0" fmla="*/ 3156 h 6893108"/>
              <a:gd name="connsiteX1" fmla="*/ 5770412 w 5770412"/>
              <a:gd name="connsiteY1" fmla="*/ 0 h 6893108"/>
              <a:gd name="connsiteX2" fmla="*/ 4096074 w 5770412"/>
              <a:gd name="connsiteY2" fmla="*/ 6876526 h 6893108"/>
              <a:gd name="connsiteX3" fmla="*/ 0 w 5770412"/>
              <a:gd name="connsiteY3" fmla="*/ 6893108 h 6893108"/>
              <a:gd name="connsiteX4" fmla="*/ 2752371 w 5770412"/>
              <a:gd name="connsiteY4" fmla="*/ 3156 h 6893108"/>
              <a:gd name="connsiteX0" fmla="*/ 1733463 w 4751504"/>
              <a:gd name="connsiteY0" fmla="*/ 3156 h 6909224"/>
              <a:gd name="connsiteX1" fmla="*/ 4751504 w 4751504"/>
              <a:gd name="connsiteY1" fmla="*/ 0 h 6909224"/>
              <a:gd name="connsiteX2" fmla="*/ 3077166 w 4751504"/>
              <a:gd name="connsiteY2" fmla="*/ 6876526 h 6909224"/>
              <a:gd name="connsiteX3" fmla="*/ 0 w 4751504"/>
              <a:gd name="connsiteY3" fmla="*/ 6909224 h 6909224"/>
              <a:gd name="connsiteX4" fmla="*/ 1733463 w 4751504"/>
              <a:gd name="connsiteY4" fmla="*/ 3156 h 6909224"/>
              <a:gd name="connsiteX0" fmla="*/ 240834 w 4907109"/>
              <a:gd name="connsiteY0" fmla="*/ 3156 h 6909224"/>
              <a:gd name="connsiteX1" fmla="*/ 4907109 w 4907109"/>
              <a:gd name="connsiteY1" fmla="*/ 0 h 6909224"/>
              <a:gd name="connsiteX2" fmla="*/ 3232771 w 4907109"/>
              <a:gd name="connsiteY2" fmla="*/ 6876526 h 6909224"/>
              <a:gd name="connsiteX3" fmla="*/ 155605 w 4907109"/>
              <a:gd name="connsiteY3" fmla="*/ 6909224 h 6909224"/>
              <a:gd name="connsiteX4" fmla="*/ 240834 w 4907109"/>
              <a:gd name="connsiteY4" fmla="*/ 3156 h 6909224"/>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5380830"/>
              <a:gd name="connsiteY0" fmla="*/ 19272 h 6941456"/>
              <a:gd name="connsiteX1" fmla="*/ 5380830 w 5380830"/>
              <a:gd name="connsiteY1" fmla="*/ 0 h 6941456"/>
              <a:gd name="connsiteX2" fmla="*/ 4950159 w 5380830"/>
              <a:gd name="connsiteY2" fmla="*/ 6892642 h 6941456"/>
              <a:gd name="connsiteX3" fmla="*/ 0 w 5380830"/>
              <a:gd name="connsiteY3" fmla="*/ 6941456 h 6941456"/>
              <a:gd name="connsiteX4" fmla="*/ 1958222 w 5380830"/>
              <a:gd name="connsiteY4" fmla="*/ 19272 h 6941456"/>
              <a:gd name="connsiteX0" fmla="*/ 1958222 w 5380830"/>
              <a:gd name="connsiteY0" fmla="*/ 19272 h 6941456"/>
              <a:gd name="connsiteX1" fmla="*/ 5380830 w 5380830"/>
              <a:gd name="connsiteY1" fmla="*/ 0 h 6941456"/>
              <a:gd name="connsiteX2" fmla="*/ 3736459 w 5380830"/>
              <a:gd name="connsiteY2" fmla="*/ 6924873 h 6941456"/>
              <a:gd name="connsiteX3" fmla="*/ 0 w 5380830"/>
              <a:gd name="connsiteY3" fmla="*/ 6941456 h 6941456"/>
              <a:gd name="connsiteX4" fmla="*/ 1958222 w 5380830"/>
              <a:gd name="connsiteY4" fmla="*/ 19272 h 6941456"/>
              <a:gd name="connsiteX0" fmla="*/ 1958222 w 5384693"/>
              <a:gd name="connsiteY0" fmla="*/ 19272 h 6941456"/>
              <a:gd name="connsiteX1" fmla="*/ 5380830 w 5384693"/>
              <a:gd name="connsiteY1" fmla="*/ 0 h 6941456"/>
              <a:gd name="connsiteX2" fmla="*/ 5384693 w 5384693"/>
              <a:gd name="connsiteY2" fmla="*/ 6940989 h 6941456"/>
              <a:gd name="connsiteX3" fmla="*/ 0 w 5384693"/>
              <a:gd name="connsiteY3" fmla="*/ 6941456 h 6941456"/>
              <a:gd name="connsiteX4" fmla="*/ 1958222 w 5384693"/>
              <a:gd name="connsiteY4" fmla="*/ 19272 h 6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693" h="6941456">
                <a:moveTo>
                  <a:pt x="1958222" y="19272"/>
                </a:moveTo>
                <a:lnTo>
                  <a:pt x="5380830" y="0"/>
                </a:lnTo>
                <a:cubicBezTo>
                  <a:pt x="5382118" y="2313663"/>
                  <a:pt x="5383405" y="4627326"/>
                  <a:pt x="5384693" y="6940989"/>
                </a:cubicBezTo>
                <a:lnTo>
                  <a:pt x="0" y="6941456"/>
                </a:lnTo>
                <a:cubicBezTo>
                  <a:pt x="169433" y="6372739"/>
                  <a:pt x="1307470" y="2345514"/>
                  <a:pt x="1958222" y="19272"/>
                </a:cubicBezTo>
                <a:close/>
              </a:path>
            </a:pathLst>
          </a:custGeom>
          <a:blipFill dpi="0" rotWithShape="1">
            <a:blip r:embed="rId3">
              <a:extLst>
                <a:ext uri="{28A0092B-C50C-407E-A947-70E740481C1C}">
                  <a14:useLocalDpi xmlns:a14="http://schemas.microsoft.com/office/drawing/2010/main" val="0"/>
                </a:ext>
              </a:extLst>
            </a:blip>
            <a:srcRect/>
            <a:stretch>
              <a:fillRect t="8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CA40CF66-2719-477C-9B75-5E78BA9D0868}"/>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xmlns="" id="{46E2B831-6EBA-47B9-BE47-0AA2ACB7CC19}"/>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xmlns="" id="{6793E8AA-905D-5E4D-A87E-F71A15128224}"/>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xmlns="" id="{CBF610BF-9ABE-0343-80C1-796FFE9A3403}"/>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2" name="Title 1">
            <a:extLst>
              <a:ext uri="{FF2B5EF4-FFF2-40B4-BE49-F238E27FC236}">
                <a16:creationId xmlns:a16="http://schemas.microsoft.com/office/drawing/2014/main" xmlns="" id="{1A9CA2DD-2672-9B45-98B5-207EAC3032F2}"/>
              </a:ext>
            </a:extLst>
          </p:cNvPr>
          <p:cNvSpPr txBox="1">
            <a:spLocks/>
          </p:cNvSpPr>
          <p:nvPr/>
        </p:nvSpPr>
        <p:spPr>
          <a:xfrm>
            <a:off x="313200" y="295200"/>
            <a:ext cx="4096715"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CHARACTER QUALITIES</a:t>
            </a:r>
            <a:endParaRPr lang="en-GB" sz="2800" dirty="0">
              <a:solidFill>
                <a:schemeClr val="bg1"/>
              </a:solidFill>
              <a:latin typeface="Impact" panose="020B0806030902050204" pitchFamily="34" charset="0"/>
            </a:endParaRPr>
          </a:p>
        </p:txBody>
      </p:sp>
      <p:sp>
        <p:nvSpPr>
          <p:cNvPr id="14" name="Title 1">
            <a:extLst>
              <a:ext uri="{FF2B5EF4-FFF2-40B4-BE49-F238E27FC236}">
                <a16:creationId xmlns:a16="http://schemas.microsoft.com/office/drawing/2014/main" xmlns="" id="{D74CF9DE-2581-314A-A980-8CAEDA2A0A01}"/>
              </a:ext>
            </a:extLst>
          </p:cNvPr>
          <p:cNvSpPr txBox="1">
            <a:spLocks/>
          </p:cNvSpPr>
          <p:nvPr/>
        </p:nvSpPr>
        <p:spPr>
          <a:xfrm>
            <a:off x="296381" y="1101594"/>
            <a:ext cx="6986572" cy="11887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GB" sz="2800" dirty="0">
                <a:solidFill>
                  <a:srgbClr val="EC5D0B"/>
                </a:solidFill>
                <a:latin typeface="Impact" panose="020B0806030902050204" pitchFamily="34" charset="0"/>
              </a:rPr>
              <a:t>RESILIENCE</a:t>
            </a:r>
            <a:endParaRPr lang="en-GB" sz="28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Resilience means when you can ‘bounce back’ and get through something which has been difficult, or made you unhappy.</a:t>
            </a:r>
            <a:endParaRPr lang="en-GB" sz="1800"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1C9CD916-542C-9741-8050-56186784B28E}"/>
              </a:ext>
            </a:extLst>
          </p:cNvPr>
          <p:cNvSpPr/>
          <p:nvPr/>
        </p:nvSpPr>
        <p:spPr>
          <a:xfrm>
            <a:off x="2365106" y="2973600"/>
            <a:ext cx="4096715" cy="1938992"/>
          </a:xfrm>
          <a:prstGeom prst="rect">
            <a:avLst/>
          </a:prstGeom>
        </p:spPr>
        <p:txBody>
          <a:bodyPr wrap="square">
            <a:spAutoFit/>
          </a:bodyPr>
          <a:lstStyle/>
          <a:p>
            <a:r>
              <a:rPr lang="en-GB" sz="2000" dirty="0">
                <a:solidFill>
                  <a:schemeClr val="bg1"/>
                </a:solidFill>
                <a:latin typeface="Arial" panose="020B0604020202020204" pitchFamily="34" charset="0"/>
                <a:cs typeface="Arial" panose="020B0604020202020204" pitchFamily="34" charset="0"/>
              </a:rPr>
              <a:t>When Lauren was 13 she fell out of a tree and broke her back, leaving her paralysed and in a wheelchair. She is currently on the LTA’s GB Wheelchair Tennis World Class Performance Programme. </a:t>
            </a:r>
          </a:p>
        </p:txBody>
      </p:sp>
      <p:sp>
        <p:nvSpPr>
          <p:cNvPr id="20" name="Freeform 19">
            <a:extLst>
              <a:ext uri="{FF2B5EF4-FFF2-40B4-BE49-F238E27FC236}">
                <a16:creationId xmlns:a16="http://schemas.microsoft.com/office/drawing/2014/main" xmlns="" id="{DA6A4841-AAAE-8C48-8161-F9291AA5C766}"/>
              </a:ext>
            </a:extLst>
          </p:cNvPr>
          <p:cNvSpPr/>
          <p:nvPr/>
        </p:nvSpPr>
        <p:spPr>
          <a:xfrm>
            <a:off x="6424637" y="-25867"/>
            <a:ext cx="5764958" cy="6909731"/>
          </a:xfrm>
          <a:custGeom>
            <a:avLst/>
            <a:gdLst>
              <a:gd name="connsiteX0" fmla="*/ 2556163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2556163 w 5008418"/>
              <a:gd name="connsiteY4" fmla="*/ 0 h 6837218"/>
              <a:gd name="connsiteX0" fmla="*/ 949785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949785 w 5008418"/>
              <a:gd name="connsiteY4" fmla="*/ 0 h 6837218"/>
              <a:gd name="connsiteX0" fmla="*/ 1888898 w 5947531"/>
              <a:gd name="connsiteY0" fmla="*/ 0 h 6861857"/>
              <a:gd name="connsiteX1" fmla="*/ 5947531 w 5947531"/>
              <a:gd name="connsiteY1" fmla="*/ 0 h 6861857"/>
              <a:gd name="connsiteX2" fmla="*/ 5947531 w 5947531"/>
              <a:gd name="connsiteY2" fmla="*/ 6837218 h 6861857"/>
              <a:gd name="connsiteX3" fmla="*/ 0 w 5947531"/>
              <a:gd name="connsiteY3" fmla="*/ 6861857 h 6861857"/>
              <a:gd name="connsiteX4" fmla="*/ 1888898 w 5947531"/>
              <a:gd name="connsiteY4" fmla="*/ 0 h 6861857"/>
              <a:gd name="connsiteX0" fmla="*/ 2111319 w 5947531"/>
              <a:gd name="connsiteY0" fmla="*/ 12320 h 6861857"/>
              <a:gd name="connsiteX1" fmla="*/ 5947531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947531"/>
              <a:gd name="connsiteY0" fmla="*/ 12320 h 6861857"/>
              <a:gd name="connsiteX1" fmla="*/ 5834642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834642"/>
              <a:gd name="connsiteY0" fmla="*/ 12320 h 6861857"/>
              <a:gd name="connsiteX1" fmla="*/ 5834642 w 5834642"/>
              <a:gd name="connsiteY1" fmla="*/ 0 h 6861857"/>
              <a:gd name="connsiteX2" fmla="*/ 3757487 w 5834642"/>
              <a:gd name="connsiteY2" fmla="*/ 6848473 h 6861857"/>
              <a:gd name="connsiteX3" fmla="*/ 0 w 5834642"/>
              <a:gd name="connsiteY3" fmla="*/ 6861857 h 6861857"/>
              <a:gd name="connsiteX4" fmla="*/ 2111319 w 5834642"/>
              <a:gd name="connsiteY4" fmla="*/ 12320 h 6861857"/>
              <a:gd name="connsiteX0" fmla="*/ 2111319 w 5834642"/>
              <a:gd name="connsiteY0" fmla="*/ 12320 h 6861857"/>
              <a:gd name="connsiteX1" fmla="*/ 5834642 w 5834642"/>
              <a:gd name="connsiteY1" fmla="*/ 0 h 6861857"/>
              <a:gd name="connsiteX2" fmla="*/ 3994554 w 5834642"/>
              <a:gd name="connsiteY2" fmla="*/ 6859728 h 6861857"/>
              <a:gd name="connsiteX3" fmla="*/ 0 w 5834642"/>
              <a:gd name="connsiteY3" fmla="*/ 6861857 h 6861857"/>
              <a:gd name="connsiteX4" fmla="*/ 2111319 w 5834642"/>
              <a:gd name="connsiteY4" fmla="*/ 12320 h 6861857"/>
              <a:gd name="connsiteX0" fmla="*/ 1490430 w 5834642"/>
              <a:gd name="connsiteY0" fmla="*/ 23574 h 6861857"/>
              <a:gd name="connsiteX1" fmla="*/ 5834642 w 5834642"/>
              <a:gd name="connsiteY1" fmla="*/ 0 h 6861857"/>
              <a:gd name="connsiteX2" fmla="*/ 3994554 w 5834642"/>
              <a:gd name="connsiteY2" fmla="*/ 6859728 h 6861857"/>
              <a:gd name="connsiteX3" fmla="*/ 0 w 5834642"/>
              <a:gd name="connsiteY3" fmla="*/ 6861857 h 6861857"/>
              <a:gd name="connsiteX4" fmla="*/ 1490430 w 5834642"/>
              <a:gd name="connsiteY4" fmla="*/ 23574 h 6861857"/>
              <a:gd name="connsiteX0" fmla="*/ 2054874 w 6399086"/>
              <a:gd name="connsiteY0" fmla="*/ 23574 h 6873112"/>
              <a:gd name="connsiteX1" fmla="*/ 6399086 w 6399086"/>
              <a:gd name="connsiteY1" fmla="*/ 0 h 6873112"/>
              <a:gd name="connsiteX2" fmla="*/ 4558998 w 6399086"/>
              <a:gd name="connsiteY2" fmla="*/ 6859728 h 6873112"/>
              <a:gd name="connsiteX3" fmla="*/ 0 w 6399086"/>
              <a:gd name="connsiteY3" fmla="*/ 6873112 h 6873112"/>
              <a:gd name="connsiteX4" fmla="*/ 2054874 w 6399086"/>
              <a:gd name="connsiteY4" fmla="*/ 23574 h 6873112"/>
              <a:gd name="connsiteX0" fmla="*/ 0 w 9164567"/>
              <a:gd name="connsiteY0" fmla="*/ 57338 h 6873112"/>
              <a:gd name="connsiteX1" fmla="*/ 9164567 w 9164567"/>
              <a:gd name="connsiteY1" fmla="*/ 0 h 6873112"/>
              <a:gd name="connsiteX2" fmla="*/ 7324479 w 9164567"/>
              <a:gd name="connsiteY2" fmla="*/ 6859728 h 6873112"/>
              <a:gd name="connsiteX3" fmla="*/ 2765481 w 9164567"/>
              <a:gd name="connsiteY3" fmla="*/ 6873112 h 6873112"/>
              <a:gd name="connsiteX4" fmla="*/ 0 w 9164567"/>
              <a:gd name="connsiteY4" fmla="*/ 57338 h 6873112"/>
              <a:gd name="connsiteX0" fmla="*/ 0 w 9164567"/>
              <a:gd name="connsiteY0" fmla="*/ 57338 h 6895622"/>
              <a:gd name="connsiteX1" fmla="*/ 9164567 w 9164567"/>
              <a:gd name="connsiteY1" fmla="*/ 0 h 6895622"/>
              <a:gd name="connsiteX2" fmla="*/ 7324479 w 9164567"/>
              <a:gd name="connsiteY2" fmla="*/ 6859728 h 6895622"/>
              <a:gd name="connsiteX3" fmla="*/ 56148 w 9164567"/>
              <a:gd name="connsiteY3" fmla="*/ 6895622 h 6895622"/>
              <a:gd name="connsiteX4" fmla="*/ 0 w 9164567"/>
              <a:gd name="connsiteY4" fmla="*/ 57338 h 6895622"/>
              <a:gd name="connsiteX0" fmla="*/ 0 w 7877634"/>
              <a:gd name="connsiteY0" fmla="*/ 46083 h 6884367"/>
              <a:gd name="connsiteX1" fmla="*/ 7877634 w 7877634"/>
              <a:gd name="connsiteY1" fmla="*/ 0 h 6884367"/>
              <a:gd name="connsiteX2" fmla="*/ 7324479 w 7877634"/>
              <a:gd name="connsiteY2" fmla="*/ 6848473 h 6884367"/>
              <a:gd name="connsiteX3" fmla="*/ 56148 w 7877634"/>
              <a:gd name="connsiteY3" fmla="*/ 6884367 h 6884367"/>
              <a:gd name="connsiteX4" fmla="*/ 0 w 7877634"/>
              <a:gd name="connsiteY4" fmla="*/ 46083 h 6884367"/>
              <a:gd name="connsiteX0" fmla="*/ 0 w 7877634"/>
              <a:gd name="connsiteY0" fmla="*/ 0 h 6838284"/>
              <a:gd name="connsiteX1" fmla="*/ 7877634 w 7877634"/>
              <a:gd name="connsiteY1" fmla="*/ 10191 h 6838284"/>
              <a:gd name="connsiteX2" fmla="*/ 7324479 w 7877634"/>
              <a:gd name="connsiteY2" fmla="*/ 6802390 h 6838284"/>
              <a:gd name="connsiteX3" fmla="*/ 56148 w 7877634"/>
              <a:gd name="connsiteY3" fmla="*/ 6838284 h 6838284"/>
              <a:gd name="connsiteX4" fmla="*/ 0 w 7877634"/>
              <a:gd name="connsiteY4" fmla="*/ 0 h 6838284"/>
              <a:gd name="connsiteX0" fmla="*/ 0 w 7888923"/>
              <a:gd name="connsiteY0" fmla="*/ 12319 h 6850603"/>
              <a:gd name="connsiteX1" fmla="*/ 7888923 w 7888923"/>
              <a:gd name="connsiteY1" fmla="*/ 0 h 6850603"/>
              <a:gd name="connsiteX2" fmla="*/ 7324479 w 7888923"/>
              <a:gd name="connsiteY2" fmla="*/ 6814709 h 6850603"/>
              <a:gd name="connsiteX3" fmla="*/ 56148 w 7888923"/>
              <a:gd name="connsiteY3" fmla="*/ 6850603 h 6850603"/>
              <a:gd name="connsiteX4" fmla="*/ 0 w 7888923"/>
              <a:gd name="connsiteY4" fmla="*/ 12319 h 6850603"/>
              <a:gd name="connsiteX0" fmla="*/ 0 w 7888923"/>
              <a:gd name="connsiteY0" fmla="*/ 12319 h 6850603"/>
              <a:gd name="connsiteX1" fmla="*/ 7888923 w 7888923"/>
              <a:gd name="connsiteY1" fmla="*/ 0 h 6850603"/>
              <a:gd name="connsiteX2" fmla="*/ 6082701 w 7888923"/>
              <a:gd name="connsiteY2" fmla="*/ 6837219 h 6850603"/>
              <a:gd name="connsiteX3" fmla="*/ 56148 w 7888923"/>
              <a:gd name="connsiteY3" fmla="*/ 6850603 h 6850603"/>
              <a:gd name="connsiteX4" fmla="*/ 0 w 7888923"/>
              <a:gd name="connsiteY4" fmla="*/ 12319 h 6850603"/>
              <a:gd name="connsiteX0" fmla="*/ 3183763 w 7832775"/>
              <a:gd name="connsiteY0" fmla="*/ 34828 h 6850603"/>
              <a:gd name="connsiteX1" fmla="*/ 7832775 w 7832775"/>
              <a:gd name="connsiteY1" fmla="*/ 0 h 6850603"/>
              <a:gd name="connsiteX2" fmla="*/ 6026553 w 7832775"/>
              <a:gd name="connsiteY2" fmla="*/ 6837219 h 6850603"/>
              <a:gd name="connsiteX3" fmla="*/ 0 w 7832775"/>
              <a:gd name="connsiteY3" fmla="*/ 6850603 h 6850603"/>
              <a:gd name="connsiteX4" fmla="*/ 3183763 w 7832775"/>
              <a:gd name="connsiteY4" fmla="*/ 34828 h 6850603"/>
              <a:gd name="connsiteX0" fmla="*/ 2495141 w 7144153"/>
              <a:gd name="connsiteY0" fmla="*/ 34828 h 6839349"/>
              <a:gd name="connsiteX1" fmla="*/ 7144153 w 7144153"/>
              <a:gd name="connsiteY1" fmla="*/ 0 h 6839349"/>
              <a:gd name="connsiteX2" fmla="*/ 5337931 w 7144153"/>
              <a:gd name="connsiteY2" fmla="*/ 6837219 h 6839349"/>
              <a:gd name="connsiteX3" fmla="*/ 0 w 7144153"/>
              <a:gd name="connsiteY3" fmla="*/ 6839349 h 6839349"/>
              <a:gd name="connsiteX4" fmla="*/ 2495141 w 7144153"/>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12320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12320 h 6839349"/>
              <a:gd name="connsiteX0" fmla="*/ 3003141 w 7731175"/>
              <a:gd name="connsiteY0" fmla="*/ 23574 h 6839349"/>
              <a:gd name="connsiteX1" fmla="*/ 7731175 w 7731175"/>
              <a:gd name="connsiteY1" fmla="*/ 0 h 6839349"/>
              <a:gd name="connsiteX2" fmla="*/ 5924953 w 7731175"/>
              <a:gd name="connsiteY2" fmla="*/ 6837219 h 6839349"/>
              <a:gd name="connsiteX3" fmla="*/ 0 w 7731175"/>
              <a:gd name="connsiteY3" fmla="*/ 6839349 h 6839349"/>
              <a:gd name="connsiteX4" fmla="*/ 3003141 w 7731175"/>
              <a:gd name="connsiteY4" fmla="*/ 23574 h 6839349"/>
              <a:gd name="connsiteX0" fmla="*/ 3037007 w 7731175"/>
              <a:gd name="connsiteY0" fmla="*/ 1065 h 6839349"/>
              <a:gd name="connsiteX1" fmla="*/ 7731175 w 7731175"/>
              <a:gd name="connsiteY1" fmla="*/ 0 h 6839349"/>
              <a:gd name="connsiteX2" fmla="*/ 5924953 w 7731175"/>
              <a:gd name="connsiteY2" fmla="*/ 6837219 h 6839349"/>
              <a:gd name="connsiteX3" fmla="*/ 0 w 7731175"/>
              <a:gd name="connsiteY3" fmla="*/ 6839349 h 6839349"/>
              <a:gd name="connsiteX4" fmla="*/ 3037007 w 7731175"/>
              <a:gd name="connsiteY4" fmla="*/ 1065 h 6839349"/>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818762 w 6466820"/>
              <a:gd name="connsiteY2" fmla="*/ 6848474 h 6850603"/>
              <a:gd name="connsiteX3" fmla="*/ 0 w 6466820"/>
              <a:gd name="connsiteY3" fmla="*/ 6850603 h 6850603"/>
              <a:gd name="connsiteX4" fmla="*/ 1772652 w 6466820"/>
              <a:gd name="connsiteY4" fmla="*/ 1065 h 6850603"/>
              <a:gd name="connsiteX0" fmla="*/ 1772652 w 5704714"/>
              <a:gd name="connsiteY0" fmla="*/ 0 h 6849538"/>
              <a:gd name="connsiteX1" fmla="*/ 5704714 w 5704714"/>
              <a:gd name="connsiteY1" fmla="*/ 12960 h 6849538"/>
              <a:gd name="connsiteX2" fmla="*/ 4818762 w 5704714"/>
              <a:gd name="connsiteY2" fmla="*/ 6847409 h 6849538"/>
              <a:gd name="connsiteX3" fmla="*/ 0 w 5704714"/>
              <a:gd name="connsiteY3" fmla="*/ 6849538 h 6849538"/>
              <a:gd name="connsiteX4" fmla="*/ 1772652 w 5704714"/>
              <a:gd name="connsiteY4" fmla="*/ 0 h 6849538"/>
              <a:gd name="connsiteX0" fmla="*/ 1772652 w 5704714"/>
              <a:gd name="connsiteY0" fmla="*/ 0 h 6861435"/>
              <a:gd name="connsiteX1" fmla="*/ 5704714 w 5704714"/>
              <a:gd name="connsiteY1" fmla="*/ 12960 h 6861435"/>
              <a:gd name="connsiteX2" fmla="*/ 4201193 w 5704714"/>
              <a:gd name="connsiteY2" fmla="*/ 6861435 h 6861435"/>
              <a:gd name="connsiteX3" fmla="*/ 0 w 5704714"/>
              <a:gd name="connsiteY3" fmla="*/ 6849538 h 6861435"/>
              <a:gd name="connsiteX4" fmla="*/ 1772652 w 5704714"/>
              <a:gd name="connsiteY4" fmla="*/ 0 h 6861435"/>
              <a:gd name="connsiteX0" fmla="*/ 1772652 w 5704714"/>
              <a:gd name="connsiteY0" fmla="*/ 0 h 6889486"/>
              <a:gd name="connsiteX1" fmla="*/ 5704714 w 5704714"/>
              <a:gd name="connsiteY1" fmla="*/ 12960 h 6889486"/>
              <a:gd name="connsiteX2" fmla="*/ 4069795 w 5704714"/>
              <a:gd name="connsiteY2" fmla="*/ 6889486 h 6889486"/>
              <a:gd name="connsiteX3" fmla="*/ 0 w 5704714"/>
              <a:gd name="connsiteY3" fmla="*/ 6849538 h 6889486"/>
              <a:gd name="connsiteX4" fmla="*/ 1772652 w 5704714"/>
              <a:gd name="connsiteY4" fmla="*/ 0 h 6889486"/>
              <a:gd name="connsiteX0" fmla="*/ 1772652 w 5704714"/>
              <a:gd name="connsiteY0" fmla="*/ 0 h 6889486"/>
              <a:gd name="connsiteX1" fmla="*/ 5704714 w 5704714"/>
              <a:gd name="connsiteY1" fmla="*/ 12960 h 6889486"/>
              <a:gd name="connsiteX2" fmla="*/ 4030376 w 5704714"/>
              <a:gd name="connsiteY2" fmla="*/ 6889486 h 6889486"/>
              <a:gd name="connsiteX3" fmla="*/ 0 w 5704714"/>
              <a:gd name="connsiteY3" fmla="*/ 6849538 h 6889486"/>
              <a:gd name="connsiteX4" fmla="*/ 1772652 w 5704714"/>
              <a:gd name="connsiteY4" fmla="*/ 0 h 6889486"/>
              <a:gd name="connsiteX0" fmla="*/ 1838350 w 5770412"/>
              <a:gd name="connsiteY0" fmla="*/ 0 h 6906068"/>
              <a:gd name="connsiteX1" fmla="*/ 5770412 w 5770412"/>
              <a:gd name="connsiteY1" fmla="*/ 12960 h 6906068"/>
              <a:gd name="connsiteX2" fmla="*/ 4096074 w 5770412"/>
              <a:gd name="connsiteY2" fmla="*/ 6889486 h 6906068"/>
              <a:gd name="connsiteX3" fmla="*/ 0 w 5770412"/>
              <a:gd name="connsiteY3" fmla="*/ 6906068 h 6906068"/>
              <a:gd name="connsiteX4" fmla="*/ 1838350 w 5770412"/>
              <a:gd name="connsiteY4" fmla="*/ 0 h 6906068"/>
              <a:gd name="connsiteX0" fmla="*/ 2752371 w 5770412"/>
              <a:gd name="connsiteY0" fmla="*/ 3156 h 6893108"/>
              <a:gd name="connsiteX1" fmla="*/ 5770412 w 5770412"/>
              <a:gd name="connsiteY1" fmla="*/ 0 h 6893108"/>
              <a:gd name="connsiteX2" fmla="*/ 4096074 w 5770412"/>
              <a:gd name="connsiteY2" fmla="*/ 6876526 h 6893108"/>
              <a:gd name="connsiteX3" fmla="*/ 0 w 5770412"/>
              <a:gd name="connsiteY3" fmla="*/ 6893108 h 6893108"/>
              <a:gd name="connsiteX4" fmla="*/ 2752371 w 5770412"/>
              <a:gd name="connsiteY4" fmla="*/ 3156 h 6893108"/>
              <a:gd name="connsiteX0" fmla="*/ 1733463 w 4751504"/>
              <a:gd name="connsiteY0" fmla="*/ 3156 h 6909224"/>
              <a:gd name="connsiteX1" fmla="*/ 4751504 w 4751504"/>
              <a:gd name="connsiteY1" fmla="*/ 0 h 6909224"/>
              <a:gd name="connsiteX2" fmla="*/ 3077166 w 4751504"/>
              <a:gd name="connsiteY2" fmla="*/ 6876526 h 6909224"/>
              <a:gd name="connsiteX3" fmla="*/ 0 w 4751504"/>
              <a:gd name="connsiteY3" fmla="*/ 6909224 h 6909224"/>
              <a:gd name="connsiteX4" fmla="*/ 1733463 w 4751504"/>
              <a:gd name="connsiteY4" fmla="*/ 3156 h 6909224"/>
              <a:gd name="connsiteX0" fmla="*/ 240834 w 4907109"/>
              <a:gd name="connsiteY0" fmla="*/ 3156 h 6909224"/>
              <a:gd name="connsiteX1" fmla="*/ 4907109 w 4907109"/>
              <a:gd name="connsiteY1" fmla="*/ 0 h 6909224"/>
              <a:gd name="connsiteX2" fmla="*/ 3232771 w 4907109"/>
              <a:gd name="connsiteY2" fmla="*/ 6876526 h 6909224"/>
              <a:gd name="connsiteX3" fmla="*/ 155605 w 4907109"/>
              <a:gd name="connsiteY3" fmla="*/ 6909224 h 6909224"/>
              <a:gd name="connsiteX4" fmla="*/ 240834 w 4907109"/>
              <a:gd name="connsiteY4" fmla="*/ 3156 h 6909224"/>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5380830"/>
              <a:gd name="connsiteY0" fmla="*/ 19272 h 6941456"/>
              <a:gd name="connsiteX1" fmla="*/ 5380830 w 5380830"/>
              <a:gd name="connsiteY1" fmla="*/ 0 h 6941456"/>
              <a:gd name="connsiteX2" fmla="*/ 4950159 w 5380830"/>
              <a:gd name="connsiteY2" fmla="*/ 6892642 h 6941456"/>
              <a:gd name="connsiteX3" fmla="*/ 0 w 5380830"/>
              <a:gd name="connsiteY3" fmla="*/ 6941456 h 6941456"/>
              <a:gd name="connsiteX4" fmla="*/ 1958222 w 5380830"/>
              <a:gd name="connsiteY4" fmla="*/ 19272 h 6941456"/>
              <a:gd name="connsiteX0" fmla="*/ 1958222 w 5380830"/>
              <a:gd name="connsiteY0" fmla="*/ 19272 h 6941456"/>
              <a:gd name="connsiteX1" fmla="*/ 5380830 w 5380830"/>
              <a:gd name="connsiteY1" fmla="*/ 0 h 6941456"/>
              <a:gd name="connsiteX2" fmla="*/ 3736459 w 5380830"/>
              <a:gd name="connsiteY2" fmla="*/ 6924873 h 6941456"/>
              <a:gd name="connsiteX3" fmla="*/ 0 w 5380830"/>
              <a:gd name="connsiteY3" fmla="*/ 6941456 h 6941456"/>
              <a:gd name="connsiteX4" fmla="*/ 1958222 w 5380830"/>
              <a:gd name="connsiteY4" fmla="*/ 19272 h 6941456"/>
              <a:gd name="connsiteX0" fmla="*/ 1958222 w 5384693"/>
              <a:gd name="connsiteY0" fmla="*/ 19272 h 6941456"/>
              <a:gd name="connsiteX1" fmla="*/ 5380830 w 5384693"/>
              <a:gd name="connsiteY1" fmla="*/ 0 h 6941456"/>
              <a:gd name="connsiteX2" fmla="*/ 5384693 w 5384693"/>
              <a:gd name="connsiteY2" fmla="*/ 6940989 h 6941456"/>
              <a:gd name="connsiteX3" fmla="*/ 0 w 5384693"/>
              <a:gd name="connsiteY3" fmla="*/ 6941456 h 6941456"/>
              <a:gd name="connsiteX4" fmla="*/ 1958222 w 5384693"/>
              <a:gd name="connsiteY4" fmla="*/ 19272 h 6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693" h="6941456">
                <a:moveTo>
                  <a:pt x="1958222" y="19272"/>
                </a:moveTo>
                <a:lnTo>
                  <a:pt x="5380830" y="0"/>
                </a:lnTo>
                <a:cubicBezTo>
                  <a:pt x="5382118" y="2313663"/>
                  <a:pt x="5383405" y="4627326"/>
                  <a:pt x="5384693" y="6940989"/>
                </a:cubicBezTo>
                <a:lnTo>
                  <a:pt x="0" y="6941456"/>
                </a:lnTo>
                <a:cubicBezTo>
                  <a:pt x="169433" y="6372739"/>
                  <a:pt x="1307470" y="2345514"/>
                  <a:pt x="1958222" y="19272"/>
                </a:cubicBezTo>
                <a:close/>
              </a:path>
            </a:pathLst>
          </a:custGeom>
          <a:solidFill>
            <a:schemeClr val="tx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C727E8A5-7014-A94F-A90D-486B59502B25}"/>
              </a:ext>
            </a:extLst>
          </p:cNvPr>
          <p:cNvSpPr txBox="1"/>
          <p:nvPr/>
        </p:nvSpPr>
        <p:spPr>
          <a:xfrm>
            <a:off x="9482248" y="1400129"/>
            <a:ext cx="1795870" cy="2646878"/>
          </a:xfrm>
          <a:prstGeom prst="rect">
            <a:avLst/>
          </a:prstGeom>
          <a:noFill/>
        </p:spPr>
        <p:txBody>
          <a:bodyPr wrap="square" rtlCol="0">
            <a:spAutoFit/>
          </a:bodyPr>
          <a:lstStyle/>
          <a:p>
            <a:r>
              <a:rPr lang="en-GB" sz="16600" dirty="0">
                <a:solidFill>
                  <a:schemeClr val="bg1"/>
                </a:solidFill>
                <a:latin typeface="Impact" panose="020B0806030902050204" pitchFamily="34" charset="0"/>
              </a:rPr>
              <a:t>“</a:t>
            </a:r>
            <a:endParaRPr lang="en-US" sz="16600" dirty="0"/>
          </a:p>
        </p:txBody>
      </p:sp>
      <p:sp>
        <p:nvSpPr>
          <p:cNvPr id="26" name="TextBox 25">
            <a:extLst>
              <a:ext uri="{FF2B5EF4-FFF2-40B4-BE49-F238E27FC236}">
                <a16:creationId xmlns:a16="http://schemas.microsoft.com/office/drawing/2014/main" xmlns="" id="{34646E4E-A304-5442-B9FC-0DBACD949463}"/>
              </a:ext>
            </a:extLst>
          </p:cNvPr>
          <p:cNvSpPr txBox="1"/>
          <p:nvPr/>
        </p:nvSpPr>
        <p:spPr>
          <a:xfrm rot="10800000">
            <a:off x="8619493" y="2939273"/>
            <a:ext cx="1795870" cy="2646878"/>
          </a:xfrm>
          <a:prstGeom prst="rect">
            <a:avLst/>
          </a:prstGeom>
          <a:noFill/>
        </p:spPr>
        <p:txBody>
          <a:bodyPr wrap="square" rtlCol="0">
            <a:spAutoFit/>
          </a:bodyPr>
          <a:lstStyle/>
          <a:p>
            <a:r>
              <a:rPr lang="en-GB" sz="16600" dirty="0">
                <a:solidFill>
                  <a:schemeClr val="bg1"/>
                </a:solidFill>
                <a:latin typeface="Impact" panose="020B0806030902050204" pitchFamily="34" charset="0"/>
              </a:rPr>
              <a:t>“</a:t>
            </a:r>
            <a:endParaRPr lang="en-US" sz="16600" dirty="0"/>
          </a:p>
        </p:txBody>
      </p:sp>
      <p:sp>
        <p:nvSpPr>
          <p:cNvPr id="21" name="Rectangle 20">
            <a:extLst>
              <a:ext uri="{FF2B5EF4-FFF2-40B4-BE49-F238E27FC236}">
                <a16:creationId xmlns:a16="http://schemas.microsoft.com/office/drawing/2014/main" xmlns="" id="{95A83193-1EA0-B342-BF10-2D23851B1E40}"/>
              </a:ext>
            </a:extLst>
          </p:cNvPr>
          <p:cNvSpPr/>
          <p:nvPr/>
        </p:nvSpPr>
        <p:spPr>
          <a:xfrm>
            <a:off x="8232459" y="2414871"/>
            <a:ext cx="3436483" cy="2092881"/>
          </a:xfrm>
          <a:prstGeom prst="rect">
            <a:avLst/>
          </a:prstGeom>
        </p:spPr>
        <p:txBody>
          <a:bodyPr wrap="square">
            <a:spAutoFit/>
          </a:bodyPr>
          <a:lstStyle/>
          <a:p>
            <a:pPr algn="ctr"/>
            <a:r>
              <a:rPr lang="en-GB" sz="2800" dirty="0">
                <a:solidFill>
                  <a:schemeClr val="bg1"/>
                </a:solidFill>
                <a:latin typeface="Impact" panose="020B0806030902050204" pitchFamily="34" charset="0"/>
              </a:rPr>
              <a:t>I am not what happened to me, </a:t>
            </a:r>
            <a:br>
              <a:rPr lang="en-GB" sz="2800" dirty="0">
                <a:solidFill>
                  <a:schemeClr val="bg1"/>
                </a:solidFill>
                <a:latin typeface="Impact" panose="020B0806030902050204" pitchFamily="34" charset="0"/>
              </a:rPr>
            </a:br>
            <a:r>
              <a:rPr lang="en-GB" sz="2800" dirty="0">
                <a:solidFill>
                  <a:schemeClr val="bg1"/>
                </a:solidFill>
                <a:latin typeface="Impact" panose="020B0806030902050204" pitchFamily="34" charset="0"/>
              </a:rPr>
              <a:t>I am what I choose </a:t>
            </a:r>
            <a:br>
              <a:rPr lang="en-GB" sz="2800" dirty="0">
                <a:solidFill>
                  <a:schemeClr val="bg1"/>
                </a:solidFill>
                <a:latin typeface="Impact" panose="020B0806030902050204" pitchFamily="34" charset="0"/>
              </a:rPr>
            </a:br>
            <a:r>
              <a:rPr lang="en-GB" sz="2800" dirty="0">
                <a:solidFill>
                  <a:schemeClr val="bg1"/>
                </a:solidFill>
                <a:latin typeface="Impact" panose="020B0806030902050204" pitchFamily="34" charset="0"/>
              </a:rPr>
              <a:t>to become.</a:t>
            </a:r>
          </a:p>
          <a:p>
            <a:pPr algn="ctr"/>
            <a:r>
              <a:rPr lang="en-GB" dirty="0">
                <a:solidFill>
                  <a:schemeClr val="bg1"/>
                </a:solidFill>
                <a:latin typeface="Arial" panose="020B0604020202020204" pitchFamily="34" charset="0"/>
                <a:cs typeface="Arial" panose="020B0604020202020204" pitchFamily="34" charset="0"/>
              </a:rPr>
              <a:t>Lauren Jones </a:t>
            </a:r>
          </a:p>
        </p:txBody>
      </p:sp>
      <p:pic>
        <p:nvPicPr>
          <p:cNvPr id="22" name="Picture 21">
            <a:extLst>
              <a:ext uri="{FF2B5EF4-FFF2-40B4-BE49-F238E27FC236}">
                <a16:creationId xmlns:a16="http://schemas.microsoft.com/office/drawing/2014/main" xmlns="" id="{891B313F-8073-F64D-B8A7-1B9938C4BE5A}"/>
              </a:ext>
            </a:extLst>
          </p:cNvPr>
          <p:cNvPicPr>
            <a:picLocks noChangeAspect="1"/>
          </p:cNvPicPr>
          <p:nvPr/>
        </p:nvPicPr>
        <p:blipFill rotWithShape="1">
          <a:blip r:embed="rId4"/>
          <a:srcRect t="47569" r="70348"/>
          <a:stretch/>
        </p:blipFill>
        <p:spPr>
          <a:xfrm>
            <a:off x="0" y="3270593"/>
            <a:ext cx="3606799" cy="3587408"/>
          </a:xfrm>
          <a:prstGeom prst="rect">
            <a:avLst/>
          </a:prstGeom>
        </p:spPr>
      </p:pic>
    </p:spTree>
    <p:extLst>
      <p:ext uri="{BB962C8B-B14F-4D97-AF65-F5344CB8AC3E}">
        <p14:creationId xmlns:p14="http://schemas.microsoft.com/office/powerpoint/2010/main" val="258913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6">
            <a:extLst>
              <a:ext uri="{FF2B5EF4-FFF2-40B4-BE49-F238E27FC236}">
                <a16:creationId xmlns:a16="http://schemas.microsoft.com/office/drawing/2014/main" xmlns="" id="{62D901FE-CAE2-124A-A284-AE0FFA5CB470}"/>
              </a:ext>
            </a:extLst>
          </p:cNvPr>
          <p:cNvSpPr/>
          <p:nvPr/>
        </p:nvSpPr>
        <p:spPr>
          <a:xfrm>
            <a:off x="1" y="0"/>
            <a:ext cx="8542488" cy="6871648"/>
          </a:xfrm>
          <a:custGeom>
            <a:avLst/>
            <a:gdLst>
              <a:gd name="connsiteX0" fmla="*/ 0 w 4707467"/>
              <a:gd name="connsiteY0" fmla="*/ 0 h 6858000"/>
              <a:gd name="connsiteX1" fmla="*/ 4707467 w 4707467"/>
              <a:gd name="connsiteY1" fmla="*/ 0 h 6858000"/>
              <a:gd name="connsiteX2" fmla="*/ 4707467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201333 w 4707467"/>
              <a:gd name="connsiteY2" fmla="*/ 6858000 h 6858000"/>
              <a:gd name="connsiteX3" fmla="*/ 0 w 4707467"/>
              <a:gd name="connsiteY3" fmla="*/ 6858000 h 6858000"/>
              <a:gd name="connsiteX4" fmla="*/ 0 w 4707467"/>
              <a:gd name="connsiteY4" fmla="*/ 0 h 6858000"/>
              <a:gd name="connsiteX0" fmla="*/ 0 w 4707467"/>
              <a:gd name="connsiteY0" fmla="*/ 0 h 6858000"/>
              <a:gd name="connsiteX1" fmla="*/ 4707467 w 4707467"/>
              <a:gd name="connsiteY1" fmla="*/ 0 h 6858000"/>
              <a:gd name="connsiteX2" fmla="*/ 2623364 w 4707467"/>
              <a:gd name="connsiteY2" fmla="*/ 6858000 h 6858000"/>
              <a:gd name="connsiteX3" fmla="*/ 0 w 4707467"/>
              <a:gd name="connsiteY3" fmla="*/ 6858000 h 6858000"/>
              <a:gd name="connsiteX4" fmla="*/ 0 w 4707467"/>
              <a:gd name="connsiteY4" fmla="*/ 0 h 6858000"/>
              <a:gd name="connsiteX0" fmla="*/ 0 w 8542488"/>
              <a:gd name="connsiteY0" fmla="*/ 0 h 6858000"/>
              <a:gd name="connsiteX1" fmla="*/ 8542488 w 8542488"/>
              <a:gd name="connsiteY1" fmla="*/ 0 h 6858000"/>
              <a:gd name="connsiteX2" fmla="*/ 2623364 w 8542488"/>
              <a:gd name="connsiteY2" fmla="*/ 6858000 h 6858000"/>
              <a:gd name="connsiteX3" fmla="*/ 0 w 8542488"/>
              <a:gd name="connsiteY3" fmla="*/ 6858000 h 6858000"/>
              <a:gd name="connsiteX4" fmla="*/ 0 w 8542488"/>
              <a:gd name="connsiteY4" fmla="*/ 0 h 6858000"/>
              <a:gd name="connsiteX0" fmla="*/ 0 w 8542488"/>
              <a:gd name="connsiteY0" fmla="*/ 0 h 6871648"/>
              <a:gd name="connsiteX1" fmla="*/ 8542488 w 8542488"/>
              <a:gd name="connsiteY1" fmla="*/ 0 h 6871648"/>
              <a:gd name="connsiteX2" fmla="*/ 6431089 w 8542488"/>
              <a:gd name="connsiteY2" fmla="*/ 6871648 h 6871648"/>
              <a:gd name="connsiteX3" fmla="*/ 0 w 8542488"/>
              <a:gd name="connsiteY3" fmla="*/ 6858000 h 6871648"/>
              <a:gd name="connsiteX4" fmla="*/ 0 w 8542488"/>
              <a:gd name="connsiteY4" fmla="*/ 0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488" h="6871648">
                <a:moveTo>
                  <a:pt x="0" y="0"/>
                </a:moveTo>
                <a:lnTo>
                  <a:pt x="8542488" y="0"/>
                </a:lnTo>
                <a:lnTo>
                  <a:pt x="6431089" y="6871648"/>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71CB2068-3DAB-E843-900F-52E0D4C42C61}"/>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9" name="TextBox 18">
            <a:extLst>
              <a:ext uri="{FF2B5EF4-FFF2-40B4-BE49-F238E27FC236}">
                <a16:creationId xmlns:a16="http://schemas.microsoft.com/office/drawing/2014/main" xmlns="" id="{5A22C009-90FE-EC44-98CB-CD7B5A3B9E98}"/>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0" name="TextBox 19">
            <a:extLst>
              <a:ext uri="{FF2B5EF4-FFF2-40B4-BE49-F238E27FC236}">
                <a16:creationId xmlns:a16="http://schemas.microsoft.com/office/drawing/2014/main" xmlns="" id="{6E6CD9BF-17A1-8343-9965-41B99E1C3FE4}"/>
              </a:ext>
            </a:extLst>
          </p:cNvPr>
          <p:cNvSpPr txBox="1"/>
          <p:nvPr/>
        </p:nvSpPr>
        <p:spPr>
          <a:xfrm>
            <a:off x="647700" y="26670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xmlns="" id="{26945874-47FE-6349-B20D-4B7395233863}"/>
              </a:ext>
            </a:extLst>
          </p:cNvPr>
          <p:cNvSpPr txBox="1"/>
          <p:nvPr/>
        </p:nvSpPr>
        <p:spPr>
          <a:xfrm>
            <a:off x="800100" y="2819400"/>
            <a:ext cx="558800" cy="635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31" name="Picture 30" descr="A picture containing cat&#10;&#10;Description automatically generated">
            <a:extLst>
              <a:ext uri="{FF2B5EF4-FFF2-40B4-BE49-F238E27FC236}">
                <a16:creationId xmlns:a16="http://schemas.microsoft.com/office/drawing/2014/main" xmlns="" id="{CF439C8F-DF33-1D43-8EF1-6804DBC1B45B}"/>
              </a:ext>
            </a:extLst>
          </p:cNvPr>
          <p:cNvPicPr>
            <a:picLocks noChangeAspect="1"/>
          </p:cNvPicPr>
          <p:nvPr/>
        </p:nvPicPr>
        <p:blipFill rotWithShape="1">
          <a:blip r:embed="rId3"/>
          <a:srcRect t="45185" r="68472"/>
          <a:stretch/>
        </p:blipFill>
        <p:spPr>
          <a:xfrm>
            <a:off x="0" y="3098800"/>
            <a:ext cx="3843867" cy="3759200"/>
          </a:xfrm>
          <a:prstGeom prst="rect">
            <a:avLst/>
          </a:prstGeom>
        </p:spPr>
      </p:pic>
      <p:sp>
        <p:nvSpPr>
          <p:cNvPr id="32" name="Rectangle 31">
            <a:extLst>
              <a:ext uri="{FF2B5EF4-FFF2-40B4-BE49-F238E27FC236}">
                <a16:creationId xmlns:a16="http://schemas.microsoft.com/office/drawing/2014/main" xmlns="" id="{5F377946-3923-1D4C-A0E3-0480B6BF8DC8}"/>
              </a:ext>
            </a:extLst>
          </p:cNvPr>
          <p:cNvSpPr/>
          <p:nvPr/>
        </p:nvSpPr>
        <p:spPr>
          <a:xfrm>
            <a:off x="2536995" y="2973600"/>
            <a:ext cx="4323007" cy="1631216"/>
          </a:xfrm>
          <a:prstGeom prst="rect">
            <a:avLst/>
          </a:prstGeom>
        </p:spPr>
        <p:txBody>
          <a:bodyPr wrap="square" lIns="90000">
            <a:spAutoFit/>
          </a:bodyPr>
          <a:lstStyle/>
          <a:p>
            <a:r>
              <a:rPr lang="en-GB" sz="2000" dirty="0">
                <a:solidFill>
                  <a:schemeClr val="bg1"/>
                </a:solidFill>
                <a:latin typeface="Arial" panose="020B0604020202020204" pitchFamily="34" charset="0"/>
                <a:cs typeface="Arial" panose="020B0604020202020204" pitchFamily="34" charset="0"/>
              </a:rPr>
              <a:t>Lucy is a double Paralympic medallist, a former World doubles champion, four time Wimbledon doubles finalist, World Team Cup medallist and National Champion</a:t>
            </a:r>
            <a:r>
              <a:rPr lang="en-GB" dirty="0">
                <a:solidFill>
                  <a:schemeClr val="bg1"/>
                </a:solidFill>
                <a:latin typeface="Arial" panose="020B0604020202020204" pitchFamily="34" charset="0"/>
                <a:cs typeface="Arial" panose="020B0604020202020204" pitchFamily="34" charset="0"/>
              </a:rPr>
              <a:t>.</a:t>
            </a:r>
          </a:p>
        </p:txBody>
      </p:sp>
      <p:sp>
        <p:nvSpPr>
          <p:cNvPr id="33" name="Freeform 32">
            <a:extLst>
              <a:ext uri="{FF2B5EF4-FFF2-40B4-BE49-F238E27FC236}">
                <a16:creationId xmlns:a16="http://schemas.microsoft.com/office/drawing/2014/main" xmlns="" id="{780A6407-C71F-1E44-87B7-61776B48965F}"/>
              </a:ext>
            </a:extLst>
          </p:cNvPr>
          <p:cNvSpPr/>
          <p:nvPr/>
        </p:nvSpPr>
        <p:spPr>
          <a:xfrm>
            <a:off x="6427042" y="-25866"/>
            <a:ext cx="5764958" cy="6909731"/>
          </a:xfrm>
          <a:custGeom>
            <a:avLst/>
            <a:gdLst>
              <a:gd name="connsiteX0" fmla="*/ 2556163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2556163 w 5008418"/>
              <a:gd name="connsiteY4" fmla="*/ 0 h 6837218"/>
              <a:gd name="connsiteX0" fmla="*/ 949785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949785 w 5008418"/>
              <a:gd name="connsiteY4" fmla="*/ 0 h 6837218"/>
              <a:gd name="connsiteX0" fmla="*/ 1888898 w 5947531"/>
              <a:gd name="connsiteY0" fmla="*/ 0 h 6861857"/>
              <a:gd name="connsiteX1" fmla="*/ 5947531 w 5947531"/>
              <a:gd name="connsiteY1" fmla="*/ 0 h 6861857"/>
              <a:gd name="connsiteX2" fmla="*/ 5947531 w 5947531"/>
              <a:gd name="connsiteY2" fmla="*/ 6837218 h 6861857"/>
              <a:gd name="connsiteX3" fmla="*/ 0 w 5947531"/>
              <a:gd name="connsiteY3" fmla="*/ 6861857 h 6861857"/>
              <a:gd name="connsiteX4" fmla="*/ 1888898 w 5947531"/>
              <a:gd name="connsiteY4" fmla="*/ 0 h 6861857"/>
              <a:gd name="connsiteX0" fmla="*/ 2111319 w 5947531"/>
              <a:gd name="connsiteY0" fmla="*/ 12320 h 6861857"/>
              <a:gd name="connsiteX1" fmla="*/ 5947531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947531"/>
              <a:gd name="connsiteY0" fmla="*/ 12320 h 6861857"/>
              <a:gd name="connsiteX1" fmla="*/ 5834642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834642"/>
              <a:gd name="connsiteY0" fmla="*/ 12320 h 6861857"/>
              <a:gd name="connsiteX1" fmla="*/ 5834642 w 5834642"/>
              <a:gd name="connsiteY1" fmla="*/ 0 h 6861857"/>
              <a:gd name="connsiteX2" fmla="*/ 3757487 w 5834642"/>
              <a:gd name="connsiteY2" fmla="*/ 6848473 h 6861857"/>
              <a:gd name="connsiteX3" fmla="*/ 0 w 5834642"/>
              <a:gd name="connsiteY3" fmla="*/ 6861857 h 6861857"/>
              <a:gd name="connsiteX4" fmla="*/ 2111319 w 5834642"/>
              <a:gd name="connsiteY4" fmla="*/ 12320 h 6861857"/>
              <a:gd name="connsiteX0" fmla="*/ 2111319 w 5834642"/>
              <a:gd name="connsiteY0" fmla="*/ 12320 h 6861857"/>
              <a:gd name="connsiteX1" fmla="*/ 5834642 w 5834642"/>
              <a:gd name="connsiteY1" fmla="*/ 0 h 6861857"/>
              <a:gd name="connsiteX2" fmla="*/ 3994554 w 5834642"/>
              <a:gd name="connsiteY2" fmla="*/ 6859728 h 6861857"/>
              <a:gd name="connsiteX3" fmla="*/ 0 w 5834642"/>
              <a:gd name="connsiteY3" fmla="*/ 6861857 h 6861857"/>
              <a:gd name="connsiteX4" fmla="*/ 2111319 w 5834642"/>
              <a:gd name="connsiteY4" fmla="*/ 12320 h 6861857"/>
              <a:gd name="connsiteX0" fmla="*/ 1490430 w 5834642"/>
              <a:gd name="connsiteY0" fmla="*/ 23574 h 6861857"/>
              <a:gd name="connsiteX1" fmla="*/ 5834642 w 5834642"/>
              <a:gd name="connsiteY1" fmla="*/ 0 h 6861857"/>
              <a:gd name="connsiteX2" fmla="*/ 3994554 w 5834642"/>
              <a:gd name="connsiteY2" fmla="*/ 6859728 h 6861857"/>
              <a:gd name="connsiteX3" fmla="*/ 0 w 5834642"/>
              <a:gd name="connsiteY3" fmla="*/ 6861857 h 6861857"/>
              <a:gd name="connsiteX4" fmla="*/ 1490430 w 5834642"/>
              <a:gd name="connsiteY4" fmla="*/ 23574 h 6861857"/>
              <a:gd name="connsiteX0" fmla="*/ 2054874 w 6399086"/>
              <a:gd name="connsiteY0" fmla="*/ 23574 h 6873112"/>
              <a:gd name="connsiteX1" fmla="*/ 6399086 w 6399086"/>
              <a:gd name="connsiteY1" fmla="*/ 0 h 6873112"/>
              <a:gd name="connsiteX2" fmla="*/ 4558998 w 6399086"/>
              <a:gd name="connsiteY2" fmla="*/ 6859728 h 6873112"/>
              <a:gd name="connsiteX3" fmla="*/ 0 w 6399086"/>
              <a:gd name="connsiteY3" fmla="*/ 6873112 h 6873112"/>
              <a:gd name="connsiteX4" fmla="*/ 2054874 w 6399086"/>
              <a:gd name="connsiteY4" fmla="*/ 23574 h 6873112"/>
              <a:gd name="connsiteX0" fmla="*/ 0 w 9164567"/>
              <a:gd name="connsiteY0" fmla="*/ 57338 h 6873112"/>
              <a:gd name="connsiteX1" fmla="*/ 9164567 w 9164567"/>
              <a:gd name="connsiteY1" fmla="*/ 0 h 6873112"/>
              <a:gd name="connsiteX2" fmla="*/ 7324479 w 9164567"/>
              <a:gd name="connsiteY2" fmla="*/ 6859728 h 6873112"/>
              <a:gd name="connsiteX3" fmla="*/ 2765481 w 9164567"/>
              <a:gd name="connsiteY3" fmla="*/ 6873112 h 6873112"/>
              <a:gd name="connsiteX4" fmla="*/ 0 w 9164567"/>
              <a:gd name="connsiteY4" fmla="*/ 57338 h 6873112"/>
              <a:gd name="connsiteX0" fmla="*/ 0 w 9164567"/>
              <a:gd name="connsiteY0" fmla="*/ 57338 h 6895622"/>
              <a:gd name="connsiteX1" fmla="*/ 9164567 w 9164567"/>
              <a:gd name="connsiteY1" fmla="*/ 0 h 6895622"/>
              <a:gd name="connsiteX2" fmla="*/ 7324479 w 9164567"/>
              <a:gd name="connsiteY2" fmla="*/ 6859728 h 6895622"/>
              <a:gd name="connsiteX3" fmla="*/ 56148 w 9164567"/>
              <a:gd name="connsiteY3" fmla="*/ 6895622 h 6895622"/>
              <a:gd name="connsiteX4" fmla="*/ 0 w 9164567"/>
              <a:gd name="connsiteY4" fmla="*/ 57338 h 6895622"/>
              <a:gd name="connsiteX0" fmla="*/ 0 w 7877634"/>
              <a:gd name="connsiteY0" fmla="*/ 46083 h 6884367"/>
              <a:gd name="connsiteX1" fmla="*/ 7877634 w 7877634"/>
              <a:gd name="connsiteY1" fmla="*/ 0 h 6884367"/>
              <a:gd name="connsiteX2" fmla="*/ 7324479 w 7877634"/>
              <a:gd name="connsiteY2" fmla="*/ 6848473 h 6884367"/>
              <a:gd name="connsiteX3" fmla="*/ 56148 w 7877634"/>
              <a:gd name="connsiteY3" fmla="*/ 6884367 h 6884367"/>
              <a:gd name="connsiteX4" fmla="*/ 0 w 7877634"/>
              <a:gd name="connsiteY4" fmla="*/ 46083 h 6884367"/>
              <a:gd name="connsiteX0" fmla="*/ 0 w 7877634"/>
              <a:gd name="connsiteY0" fmla="*/ 0 h 6838284"/>
              <a:gd name="connsiteX1" fmla="*/ 7877634 w 7877634"/>
              <a:gd name="connsiteY1" fmla="*/ 10191 h 6838284"/>
              <a:gd name="connsiteX2" fmla="*/ 7324479 w 7877634"/>
              <a:gd name="connsiteY2" fmla="*/ 6802390 h 6838284"/>
              <a:gd name="connsiteX3" fmla="*/ 56148 w 7877634"/>
              <a:gd name="connsiteY3" fmla="*/ 6838284 h 6838284"/>
              <a:gd name="connsiteX4" fmla="*/ 0 w 7877634"/>
              <a:gd name="connsiteY4" fmla="*/ 0 h 6838284"/>
              <a:gd name="connsiteX0" fmla="*/ 0 w 7888923"/>
              <a:gd name="connsiteY0" fmla="*/ 12319 h 6850603"/>
              <a:gd name="connsiteX1" fmla="*/ 7888923 w 7888923"/>
              <a:gd name="connsiteY1" fmla="*/ 0 h 6850603"/>
              <a:gd name="connsiteX2" fmla="*/ 7324479 w 7888923"/>
              <a:gd name="connsiteY2" fmla="*/ 6814709 h 6850603"/>
              <a:gd name="connsiteX3" fmla="*/ 56148 w 7888923"/>
              <a:gd name="connsiteY3" fmla="*/ 6850603 h 6850603"/>
              <a:gd name="connsiteX4" fmla="*/ 0 w 7888923"/>
              <a:gd name="connsiteY4" fmla="*/ 12319 h 6850603"/>
              <a:gd name="connsiteX0" fmla="*/ 0 w 7888923"/>
              <a:gd name="connsiteY0" fmla="*/ 12319 h 6850603"/>
              <a:gd name="connsiteX1" fmla="*/ 7888923 w 7888923"/>
              <a:gd name="connsiteY1" fmla="*/ 0 h 6850603"/>
              <a:gd name="connsiteX2" fmla="*/ 6082701 w 7888923"/>
              <a:gd name="connsiteY2" fmla="*/ 6837219 h 6850603"/>
              <a:gd name="connsiteX3" fmla="*/ 56148 w 7888923"/>
              <a:gd name="connsiteY3" fmla="*/ 6850603 h 6850603"/>
              <a:gd name="connsiteX4" fmla="*/ 0 w 7888923"/>
              <a:gd name="connsiteY4" fmla="*/ 12319 h 6850603"/>
              <a:gd name="connsiteX0" fmla="*/ 3183763 w 7832775"/>
              <a:gd name="connsiteY0" fmla="*/ 34828 h 6850603"/>
              <a:gd name="connsiteX1" fmla="*/ 7832775 w 7832775"/>
              <a:gd name="connsiteY1" fmla="*/ 0 h 6850603"/>
              <a:gd name="connsiteX2" fmla="*/ 6026553 w 7832775"/>
              <a:gd name="connsiteY2" fmla="*/ 6837219 h 6850603"/>
              <a:gd name="connsiteX3" fmla="*/ 0 w 7832775"/>
              <a:gd name="connsiteY3" fmla="*/ 6850603 h 6850603"/>
              <a:gd name="connsiteX4" fmla="*/ 3183763 w 7832775"/>
              <a:gd name="connsiteY4" fmla="*/ 34828 h 6850603"/>
              <a:gd name="connsiteX0" fmla="*/ 2495141 w 7144153"/>
              <a:gd name="connsiteY0" fmla="*/ 34828 h 6839349"/>
              <a:gd name="connsiteX1" fmla="*/ 7144153 w 7144153"/>
              <a:gd name="connsiteY1" fmla="*/ 0 h 6839349"/>
              <a:gd name="connsiteX2" fmla="*/ 5337931 w 7144153"/>
              <a:gd name="connsiteY2" fmla="*/ 6837219 h 6839349"/>
              <a:gd name="connsiteX3" fmla="*/ 0 w 7144153"/>
              <a:gd name="connsiteY3" fmla="*/ 6839349 h 6839349"/>
              <a:gd name="connsiteX4" fmla="*/ 2495141 w 7144153"/>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12320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12320 h 6839349"/>
              <a:gd name="connsiteX0" fmla="*/ 3003141 w 7731175"/>
              <a:gd name="connsiteY0" fmla="*/ 23574 h 6839349"/>
              <a:gd name="connsiteX1" fmla="*/ 7731175 w 7731175"/>
              <a:gd name="connsiteY1" fmla="*/ 0 h 6839349"/>
              <a:gd name="connsiteX2" fmla="*/ 5924953 w 7731175"/>
              <a:gd name="connsiteY2" fmla="*/ 6837219 h 6839349"/>
              <a:gd name="connsiteX3" fmla="*/ 0 w 7731175"/>
              <a:gd name="connsiteY3" fmla="*/ 6839349 h 6839349"/>
              <a:gd name="connsiteX4" fmla="*/ 3003141 w 7731175"/>
              <a:gd name="connsiteY4" fmla="*/ 23574 h 6839349"/>
              <a:gd name="connsiteX0" fmla="*/ 3037007 w 7731175"/>
              <a:gd name="connsiteY0" fmla="*/ 1065 h 6839349"/>
              <a:gd name="connsiteX1" fmla="*/ 7731175 w 7731175"/>
              <a:gd name="connsiteY1" fmla="*/ 0 h 6839349"/>
              <a:gd name="connsiteX2" fmla="*/ 5924953 w 7731175"/>
              <a:gd name="connsiteY2" fmla="*/ 6837219 h 6839349"/>
              <a:gd name="connsiteX3" fmla="*/ 0 w 7731175"/>
              <a:gd name="connsiteY3" fmla="*/ 6839349 h 6839349"/>
              <a:gd name="connsiteX4" fmla="*/ 3037007 w 7731175"/>
              <a:gd name="connsiteY4" fmla="*/ 1065 h 6839349"/>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818762 w 6466820"/>
              <a:gd name="connsiteY2" fmla="*/ 6848474 h 6850603"/>
              <a:gd name="connsiteX3" fmla="*/ 0 w 6466820"/>
              <a:gd name="connsiteY3" fmla="*/ 6850603 h 6850603"/>
              <a:gd name="connsiteX4" fmla="*/ 1772652 w 6466820"/>
              <a:gd name="connsiteY4" fmla="*/ 1065 h 6850603"/>
              <a:gd name="connsiteX0" fmla="*/ 1772652 w 5704714"/>
              <a:gd name="connsiteY0" fmla="*/ 0 h 6849538"/>
              <a:gd name="connsiteX1" fmla="*/ 5704714 w 5704714"/>
              <a:gd name="connsiteY1" fmla="*/ 12960 h 6849538"/>
              <a:gd name="connsiteX2" fmla="*/ 4818762 w 5704714"/>
              <a:gd name="connsiteY2" fmla="*/ 6847409 h 6849538"/>
              <a:gd name="connsiteX3" fmla="*/ 0 w 5704714"/>
              <a:gd name="connsiteY3" fmla="*/ 6849538 h 6849538"/>
              <a:gd name="connsiteX4" fmla="*/ 1772652 w 5704714"/>
              <a:gd name="connsiteY4" fmla="*/ 0 h 6849538"/>
              <a:gd name="connsiteX0" fmla="*/ 1772652 w 5704714"/>
              <a:gd name="connsiteY0" fmla="*/ 0 h 6861435"/>
              <a:gd name="connsiteX1" fmla="*/ 5704714 w 5704714"/>
              <a:gd name="connsiteY1" fmla="*/ 12960 h 6861435"/>
              <a:gd name="connsiteX2" fmla="*/ 4201193 w 5704714"/>
              <a:gd name="connsiteY2" fmla="*/ 6861435 h 6861435"/>
              <a:gd name="connsiteX3" fmla="*/ 0 w 5704714"/>
              <a:gd name="connsiteY3" fmla="*/ 6849538 h 6861435"/>
              <a:gd name="connsiteX4" fmla="*/ 1772652 w 5704714"/>
              <a:gd name="connsiteY4" fmla="*/ 0 h 6861435"/>
              <a:gd name="connsiteX0" fmla="*/ 1772652 w 5704714"/>
              <a:gd name="connsiteY0" fmla="*/ 0 h 6889486"/>
              <a:gd name="connsiteX1" fmla="*/ 5704714 w 5704714"/>
              <a:gd name="connsiteY1" fmla="*/ 12960 h 6889486"/>
              <a:gd name="connsiteX2" fmla="*/ 4069795 w 5704714"/>
              <a:gd name="connsiteY2" fmla="*/ 6889486 h 6889486"/>
              <a:gd name="connsiteX3" fmla="*/ 0 w 5704714"/>
              <a:gd name="connsiteY3" fmla="*/ 6849538 h 6889486"/>
              <a:gd name="connsiteX4" fmla="*/ 1772652 w 5704714"/>
              <a:gd name="connsiteY4" fmla="*/ 0 h 6889486"/>
              <a:gd name="connsiteX0" fmla="*/ 1772652 w 5704714"/>
              <a:gd name="connsiteY0" fmla="*/ 0 h 6889486"/>
              <a:gd name="connsiteX1" fmla="*/ 5704714 w 5704714"/>
              <a:gd name="connsiteY1" fmla="*/ 12960 h 6889486"/>
              <a:gd name="connsiteX2" fmla="*/ 4030376 w 5704714"/>
              <a:gd name="connsiteY2" fmla="*/ 6889486 h 6889486"/>
              <a:gd name="connsiteX3" fmla="*/ 0 w 5704714"/>
              <a:gd name="connsiteY3" fmla="*/ 6849538 h 6889486"/>
              <a:gd name="connsiteX4" fmla="*/ 1772652 w 5704714"/>
              <a:gd name="connsiteY4" fmla="*/ 0 h 6889486"/>
              <a:gd name="connsiteX0" fmla="*/ 1838350 w 5770412"/>
              <a:gd name="connsiteY0" fmla="*/ 0 h 6906068"/>
              <a:gd name="connsiteX1" fmla="*/ 5770412 w 5770412"/>
              <a:gd name="connsiteY1" fmla="*/ 12960 h 6906068"/>
              <a:gd name="connsiteX2" fmla="*/ 4096074 w 5770412"/>
              <a:gd name="connsiteY2" fmla="*/ 6889486 h 6906068"/>
              <a:gd name="connsiteX3" fmla="*/ 0 w 5770412"/>
              <a:gd name="connsiteY3" fmla="*/ 6906068 h 6906068"/>
              <a:gd name="connsiteX4" fmla="*/ 1838350 w 5770412"/>
              <a:gd name="connsiteY4" fmla="*/ 0 h 6906068"/>
              <a:gd name="connsiteX0" fmla="*/ 2752371 w 5770412"/>
              <a:gd name="connsiteY0" fmla="*/ 3156 h 6893108"/>
              <a:gd name="connsiteX1" fmla="*/ 5770412 w 5770412"/>
              <a:gd name="connsiteY1" fmla="*/ 0 h 6893108"/>
              <a:gd name="connsiteX2" fmla="*/ 4096074 w 5770412"/>
              <a:gd name="connsiteY2" fmla="*/ 6876526 h 6893108"/>
              <a:gd name="connsiteX3" fmla="*/ 0 w 5770412"/>
              <a:gd name="connsiteY3" fmla="*/ 6893108 h 6893108"/>
              <a:gd name="connsiteX4" fmla="*/ 2752371 w 5770412"/>
              <a:gd name="connsiteY4" fmla="*/ 3156 h 6893108"/>
              <a:gd name="connsiteX0" fmla="*/ 1733463 w 4751504"/>
              <a:gd name="connsiteY0" fmla="*/ 3156 h 6909224"/>
              <a:gd name="connsiteX1" fmla="*/ 4751504 w 4751504"/>
              <a:gd name="connsiteY1" fmla="*/ 0 h 6909224"/>
              <a:gd name="connsiteX2" fmla="*/ 3077166 w 4751504"/>
              <a:gd name="connsiteY2" fmla="*/ 6876526 h 6909224"/>
              <a:gd name="connsiteX3" fmla="*/ 0 w 4751504"/>
              <a:gd name="connsiteY3" fmla="*/ 6909224 h 6909224"/>
              <a:gd name="connsiteX4" fmla="*/ 1733463 w 4751504"/>
              <a:gd name="connsiteY4" fmla="*/ 3156 h 6909224"/>
              <a:gd name="connsiteX0" fmla="*/ 240834 w 4907109"/>
              <a:gd name="connsiteY0" fmla="*/ 3156 h 6909224"/>
              <a:gd name="connsiteX1" fmla="*/ 4907109 w 4907109"/>
              <a:gd name="connsiteY1" fmla="*/ 0 h 6909224"/>
              <a:gd name="connsiteX2" fmla="*/ 3232771 w 4907109"/>
              <a:gd name="connsiteY2" fmla="*/ 6876526 h 6909224"/>
              <a:gd name="connsiteX3" fmla="*/ 155605 w 4907109"/>
              <a:gd name="connsiteY3" fmla="*/ 6909224 h 6909224"/>
              <a:gd name="connsiteX4" fmla="*/ 240834 w 4907109"/>
              <a:gd name="connsiteY4" fmla="*/ 3156 h 6909224"/>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5380830"/>
              <a:gd name="connsiteY0" fmla="*/ 19272 h 6941456"/>
              <a:gd name="connsiteX1" fmla="*/ 5380830 w 5380830"/>
              <a:gd name="connsiteY1" fmla="*/ 0 h 6941456"/>
              <a:gd name="connsiteX2" fmla="*/ 4950159 w 5380830"/>
              <a:gd name="connsiteY2" fmla="*/ 6892642 h 6941456"/>
              <a:gd name="connsiteX3" fmla="*/ 0 w 5380830"/>
              <a:gd name="connsiteY3" fmla="*/ 6941456 h 6941456"/>
              <a:gd name="connsiteX4" fmla="*/ 1958222 w 5380830"/>
              <a:gd name="connsiteY4" fmla="*/ 19272 h 6941456"/>
              <a:gd name="connsiteX0" fmla="*/ 1958222 w 5380830"/>
              <a:gd name="connsiteY0" fmla="*/ 19272 h 6941456"/>
              <a:gd name="connsiteX1" fmla="*/ 5380830 w 5380830"/>
              <a:gd name="connsiteY1" fmla="*/ 0 h 6941456"/>
              <a:gd name="connsiteX2" fmla="*/ 3736459 w 5380830"/>
              <a:gd name="connsiteY2" fmla="*/ 6924873 h 6941456"/>
              <a:gd name="connsiteX3" fmla="*/ 0 w 5380830"/>
              <a:gd name="connsiteY3" fmla="*/ 6941456 h 6941456"/>
              <a:gd name="connsiteX4" fmla="*/ 1958222 w 5380830"/>
              <a:gd name="connsiteY4" fmla="*/ 19272 h 6941456"/>
              <a:gd name="connsiteX0" fmla="*/ 1958222 w 5384693"/>
              <a:gd name="connsiteY0" fmla="*/ 19272 h 6941456"/>
              <a:gd name="connsiteX1" fmla="*/ 5380830 w 5384693"/>
              <a:gd name="connsiteY1" fmla="*/ 0 h 6941456"/>
              <a:gd name="connsiteX2" fmla="*/ 5384693 w 5384693"/>
              <a:gd name="connsiteY2" fmla="*/ 6940989 h 6941456"/>
              <a:gd name="connsiteX3" fmla="*/ 0 w 5384693"/>
              <a:gd name="connsiteY3" fmla="*/ 6941456 h 6941456"/>
              <a:gd name="connsiteX4" fmla="*/ 1958222 w 5384693"/>
              <a:gd name="connsiteY4" fmla="*/ 19272 h 6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693" h="6941456">
                <a:moveTo>
                  <a:pt x="1958222" y="19272"/>
                </a:moveTo>
                <a:lnTo>
                  <a:pt x="5380830" y="0"/>
                </a:lnTo>
                <a:cubicBezTo>
                  <a:pt x="5382118" y="2313663"/>
                  <a:pt x="5383405" y="4627326"/>
                  <a:pt x="5384693" y="6940989"/>
                </a:cubicBezTo>
                <a:lnTo>
                  <a:pt x="0" y="6941456"/>
                </a:lnTo>
                <a:cubicBezTo>
                  <a:pt x="169433" y="6372739"/>
                  <a:pt x="1307470" y="2345514"/>
                  <a:pt x="1958222" y="19272"/>
                </a:cubicBezTo>
                <a:close/>
              </a:path>
            </a:pathLst>
          </a:custGeom>
          <a:blipFill dpi="0" rotWithShape="1">
            <a:blip r:embed="rId4"/>
            <a:srcRect/>
            <a:stretch>
              <a:fillRect l="-84426" t="86" r="-59641" b="-2224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xmlns="" id="{6CD69F49-4FF6-084F-B26F-2F68F92F749E}"/>
              </a:ext>
            </a:extLst>
          </p:cNvPr>
          <p:cNvSpPr/>
          <p:nvPr/>
        </p:nvSpPr>
        <p:spPr>
          <a:xfrm>
            <a:off x="6427042" y="0"/>
            <a:ext cx="5764958" cy="6909731"/>
          </a:xfrm>
          <a:custGeom>
            <a:avLst/>
            <a:gdLst>
              <a:gd name="connsiteX0" fmla="*/ 2556163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2556163 w 5008418"/>
              <a:gd name="connsiteY4" fmla="*/ 0 h 6837218"/>
              <a:gd name="connsiteX0" fmla="*/ 949785 w 5008418"/>
              <a:gd name="connsiteY0" fmla="*/ 0 h 6837218"/>
              <a:gd name="connsiteX1" fmla="*/ 5008418 w 5008418"/>
              <a:gd name="connsiteY1" fmla="*/ 0 h 6837218"/>
              <a:gd name="connsiteX2" fmla="*/ 5008418 w 5008418"/>
              <a:gd name="connsiteY2" fmla="*/ 6837218 h 6837218"/>
              <a:gd name="connsiteX3" fmla="*/ 0 w 5008418"/>
              <a:gd name="connsiteY3" fmla="*/ 6837218 h 6837218"/>
              <a:gd name="connsiteX4" fmla="*/ 949785 w 5008418"/>
              <a:gd name="connsiteY4" fmla="*/ 0 h 6837218"/>
              <a:gd name="connsiteX0" fmla="*/ 1888898 w 5947531"/>
              <a:gd name="connsiteY0" fmla="*/ 0 h 6861857"/>
              <a:gd name="connsiteX1" fmla="*/ 5947531 w 5947531"/>
              <a:gd name="connsiteY1" fmla="*/ 0 h 6861857"/>
              <a:gd name="connsiteX2" fmla="*/ 5947531 w 5947531"/>
              <a:gd name="connsiteY2" fmla="*/ 6837218 h 6861857"/>
              <a:gd name="connsiteX3" fmla="*/ 0 w 5947531"/>
              <a:gd name="connsiteY3" fmla="*/ 6861857 h 6861857"/>
              <a:gd name="connsiteX4" fmla="*/ 1888898 w 5947531"/>
              <a:gd name="connsiteY4" fmla="*/ 0 h 6861857"/>
              <a:gd name="connsiteX0" fmla="*/ 2111319 w 5947531"/>
              <a:gd name="connsiteY0" fmla="*/ 12320 h 6861857"/>
              <a:gd name="connsiteX1" fmla="*/ 5947531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947531"/>
              <a:gd name="connsiteY0" fmla="*/ 12320 h 6861857"/>
              <a:gd name="connsiteX1" fmla="*/ 5834642 w 5947531"/>
              <a:gd name="connsiteY1" fmla="*/ 0 h 6861857"/>
              <a:gd name="connsiteX2" fmla="*/ 5947531 w 5947531"/>
              <a:gd name="connsiteY2" fmla="*/ 6837218 h 6861857"/>
              <a:gd name="connsiteX3" fmla="*/ 0 w 5947531"/>
              <a:gd name="connsiteY3" fmla="*/ 6861857 h 6861857"/>
              <a:gd name="connsiteX4" fmla="*/ 2111319 w 5947531"/>
              <a:gd name="connsiteY4" fmla="*/ 12320 h 6861857"/>
              <a:gd name="connsiteX0" fmla="*/ 2111319 w 5834642"/>
              <a:gd name="connsiteY0" fmla="*/ 12320 h 6861857"/>
              <a:gd name="connsiteX1" fmla="*/ 5834642 w 5834642"/>
              <a:gd name="connsiteY1" fmla="*/ 0 h 6861857"/>
              <a:gd name="connsiteX2" fmla="*/ 3757487 w 5834642"/>
              <a:gd name="connsiteY2" fmla="*/ 6848473 h 6861857"/>
              <a:gd name="connsiteX3" fmla="*/ 0 w 5834642"/>
              <a:gd name="connsiteY3" fmla="*/ 6861857 h 6861857"/>
              <a:gd name="connsiteX4" fmla="*/ 2111319 w 5834642"/>
              <a:gd name="connsiteY4" fmla="*/ 12320 h 6861857"/>
              <a:gd name="connsiteX0" fmla="*/ 2111319 w 5834642"/>
              <a:gd name="connsiteY0" fmla="*/ 12320 h 6861857"/>
              <a:gd name="connsiteX1" fmla="*/ 5834642 w 5834642"/>
              <a:gd name="connsiteY1" fmla="*/ 0 h 6861857"/>
              <a:gd name="connsiteX2" fmla="*/ 3994554 w 5834642"/>
              <a:gd name="connsiteY2" fmla="*/ 6859728 h 6861857"/>
              <a:gd name="connsiteX3" fmla="*/ 0 w 5834642"/>
              <a:gd name="connsiteY3" fmla="*/ 6861857 h 6861857"/>
              <a:gd name="connsiteX4" fmla="*/ 2111319 w 5834642"/>
              <a:gd name="connsiteY4" fmla="*/ 12320 h 6861857"/>
              <a:gd name="connsiteX0" fmla="*/ 1490430 w 5834642"/>
              <a:gd name="connsiteY0" fmla="*/ 23574 h 6861857"/>
              <a:gd name="connsiteX1" fmla="*/ 5834642 w 5834642"/>
              <a:gd name="connsiteY1" fmla="*/ 0 h 6861857"/>
              <a:gd name="connsiteX2" fmla="*/ 3994554 w 5834642"/>
              <a:gd name="connsiteY2" fmla="*/ 6859728 h 6861857"/>
              <a:gd name="connsiteX3" fmla="*/ 0 w 5834642"/>
              <a:gd name="connsiteY3" fmla="*/ 6861857 h 6861857"/>
              <a:gd name="connsiteX4" fmla="*/ 1490430 w 5834642"/>
              <a:gd name="connsiteY4" fmla="*/ 23574 h 6861857"/>
              <a:gd name="connsiteX0" fmla="*/ 2054874 w 6399086"/>
              <a:gd name="connsiteY0" fmla="*/ 23574 h 6873112"/>
              <a:gd name="connsiteX1" fmla="*/ 6399086 w 6399086"/>
              <a:gd name="connsiteY1" fmla="*/ 0 h 6873112"/>
              <a:gd name="connsiteX2" fmla="*/ 4558998 w 6399086"/>
              <a:gd name="connsiteY2" fmla="*/ 6859728 h 6873112"/>
              <a:gd name="connsiteX3" fmla="*/ 0 w 6399086"/>
              <a:gd name="connsiteY3" fmla="*/ 6873112 h 6873112"/>
              <a:gd name="connsiteX4" fmla="*/ 2054874 w 6399086"/>
              <a:gd name="connsiteY4" fmla="*/ 23574 h 6873112"/>
              <a:gd name="connsiteX0" fmla="*/ 0 w 9164567"/>
              <a:gd name="connsiteY0" fmla="*/ 57338 h 6873112"/>
              <a:gd name="connsiteX1" fmla="*/ 9164567 w 9164567"/>
              <a:gd name="connsiteY1" fmla="*/ 0 h 6873112"/>
              <a:gd name="connsiteX2" fmla="*/ 7324479 w 9164567"/>
              <a:gd name="connsiteY2" fmla="*/ 6859728 h 6873112"/>
              <a:gd name="connsiteX3" fmla="*/ 2765481 w 9164567"/>
              <a:gd name="connsiteY3" fmla="*/ 6873112 h 6873112"/>
              <a:gd name="connsiteX4" fmla="*/ 0 w 9164567"/>
              <a:gd name="connsiteY4" fmla="*/ 57338 h 6873112"/>
              <a:gd name="connsiteX0" fmla="*/ 0 w 9164567"/>
              <a:gd name="connsiteY0" fmla="*/ 57338 h 6895622"/>
              <a:gd name="connsiteX1" fmla="*/ 9164567 w 9164567"/>
              <a:gd name="connsiteY1" fmla="*/ 0 h 6895622"/>
              <a:gd name="connsiteX2" fmla="*/ 7324479 w 9164567"/>
              <a:gd name="connsiteY2" fmla="*/ 6859728 h 6895622"/>
              <a:gd name="connsiteX3" fmla="*/ 56148 w 9164567"/>
              <a:gd name="connsiteY3" fmla="*/ 6895622 h 6895622"/>
              <a:gd name="connsiteX4" fmla="*/ 0 w 9164567"/>
              <a:gd name="connsiteY4" fmla="*/ 57338 h 6895622"/>
              <a:gd name="connsiteX0" fmla="*/ 0 w 7877634"/>
              <a:gd name="connsiteY0" fmla="*/ 46083 h 6884367"/>
              <a:gd name="connsiteX1" fmla="*/ 7877634 w 7877634"/>
              <a:gd name="connsiteY1" fmla="*/ 0 h 6884367"/>
              <a:gd name="connsiteX2" fmla="*/ 7324479 w 7877634"/>
              <a:gd name="connsiteY2" fmla="*/ 6848473 h 6884367"/>
              <a:gd name="connsiteX3" fmla="*/ 56148 w 7877634"/>
              <a:gd name="connsiteY3" fmla="*/ 6884367 h 6884367"/>
              <a:gd name="connsiteX4" fmla="*/ 0 w 7877634"/>
              <a:gd name="connsiteY4" fmla="*/ 46083 h 6884367"/>
              <a:gd name="connsiteX0" fmla="*/ 0 w 7877634"/>
              <a:gd name="connsiteY0" fmla="*/ 0 h 6838284"/>
              <a:gd name="connsiteX1" fmla="*/ 7877634 w 7877634"/>
              <a:gd name="connsiteY1" fmla="*/ 10191 h 6838284"/>
              <a:gd name="connsiteX2" fmla="*/ 7324479 w 7877634"/>
              <a:gd name="connsiteY2" fmla="*/ 6802390 h 6838284"/>
              <a:gd name="connsiteX3" fmla="*/ 56148 w 7877634"/>
              <a:gd name="connsiteY3" fmla="*/ 6838284 h 6838284"/>
              <a:gd name="connsiteX4" fmla="*/ 0 w 7877634"/>
              <a:gd name="connsiteY4" fmla="*/ 0 h 6838284"/>
              <a:gd name="connsiteX0" fmla="*/ 0 w 7888923"/>
              <a:gd name="connsiteY0" fmla="*/ 12319 h 6850603"/>
              <a:gd name="connsiteX1" fmla="*/ 7888923 w 7888923"/>
              <a:gd name="connsiteY1" fmla="*/ 0 h 6850603"/>
              <a:gd name="connsiteX2" fmla="*/ 7324479 w 7888923"/>
              <a:gd name="connsiteY2" fmla="*/ 6814709 h 6850603"/>
              <a:gd name="connsiteX3" fmla="*/ 56148 w 7888923"/>
              <a:gd name="connsiteY3" fmla="*/ 6850603 h 6850603"/>
              <a:gd name="connsiteX4" fmla="*/ 0 w 7888923"/>
              <a:gd name="connsiteY4" fmla="*/ 12319 h 6850603"/>
              <a:gd name="connsiteX0" fmla="*/ 0 w 7888923"/>
              <a:gd name="connsiteY0" fmla="*/ 12319 h 6850603"/>
              <a:gd name="connsiteX1" fmla="*/ 7888923 w 7888923"/>
              <a:gd name="connsiteY1" fmla="*/ 0 h 6850603"/>
              <a:gd name="connsiteX2" fmla="*/ 6082701 w 7888923"/>
              <a:gd name="connsiteY2" fmla="*/ 6837219 h 6850603"/>
              <a:gd name="connsiteX3" fmla="*/ 56148 w 7888923"/>
              <a:gd name="connsiteY3" fmla="*/ 6850603 h 6850603"/>
              <a:gd name="connsiteX4" fmla="*/ 0 w 7888923"/>
              <a:gd name="connsiteY4" fmla="*/ 12319 h 6850603"/>
              <a:gd name="connsiteX0" fmla="*/ 3183763 w 7832775"/>
              <a:gd name="connsiteY0" fmla="*/ 34828 h 6850603"/>
              <a:gd name="connsiteX1" fmla="*/ 7832775 w 7832775"/>
              <a:gd name="connsiteY1" fmla="*/ 0 h 6850603"/>
              <a:gd name="connsiteX2" fmla="*/ 6026553 w 7832775"/>
              <a:gd name="connsiteY2" fmla="*/ 6837219 h 6850603"/>
              <a:gd name="connsiteX3" fmla="*/ 0 w 7832775"/>
              <a:gd name="connsiteY3" fmla="*/ 6850603 h 6850603"/>
              <a:gd name="connsiteX4" fmla="*/ 3183763 w 7832775"/>
              <a:gd name="connsiteY4" fmla="*/ 34828 h 6850603"/>
              <a:gd name="connsiteX0" fmla="*/ 2495141 w 7144153"/>
              <a:gd name="connsiteY0" fmla="*/ 34828 h 6839349"/>
              <a:gd name="connsiteX1" fmla="*/ 7144153 w 7144153"/>
              <a:gd name="connsiteY1" fmla="*/ 0 h 6839349"/>
              <a:gd name="connsiteX2" fmla="*/ 5337931 w 7144153"/>
              <a:gd name="connsiteY2" fmla="*/ 6837219 h 6839349"/>
              <a:gd name="connsiteX3" fmla="*/ 0 w 7144153"/>
              <a:gd name="connsiteY3" fmla="*/ 6839349 h 6839349"/>
              <a:gd name="connsiteX4" fmla="*/ 2495141 w 7144153"/>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34828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34828 h 6839349"/>
              <a:gd name="connsiteX0" fmla="*/ 3082163 w 7731175"/>
              <a:gd name="connsiteY0" fmla="*/ 12320 h 6839349"/>
              <a:gd name="connsiteX1" fmla="*/ 7731175 w 7731175"/>
              <a:gd name="connsiteY1" fmla="*/ 0 h 6839349"/>
              <a:gd name="connsiteX2" fmla="*/ 5924953 w 7731175"/>
              <a:gd name="connsiteY2" fmla="*/ 6837219 h 6839349"/>
              <a:gd name="connsiteX3" fmla="*/ 0 w 7731175"/>
              <a:gd name="connsiteY3" fmla="*/ 6839349 h 6839349"/>
              <a:gd name="connsiteX4" fmla="*/ 3082163 w 7731175"/>
              <a:gd name="connsiteY4" fmla="*/ 12320 h 6839349"/>
              <a:gd name="connsiteX0" fmla="*/ 3003141 w 7731175"/>
              <a:gd name="connsiteY0" fmla="*/ 23574 h 6839349"/>
              <a:gd name="connsiteX1" fmla="*/ 7731175 w 7731175"/>
              <a:gd name="connsiteY1" fmla="*/ 0 h 6839349"/>
              <a:gd name="connsiteX2" fmla="*/ 5924953 w 7731175"/>
              <a:gd name="connsiteY2" fmla="*/ 6837219 h 6839349"/>
              <a:gd name="connsiteX3" fmla="*/ 0 w 7731175"/>
              <a:gd name="connsiteY3" fmla="*/ 6839349 h 6839349"/>
              <a:gd name="connsiteX4" fmla="*/ 3003141 w 7731175"/>
              <a:gd name="connsiteY4" fmla="*/ 23574 h 6839349"/>
              <a:gd name="connsiteX0" fmla="*/ 3037007 w 7731175"/>
              <a:gd name="connsiteY0" fmla="*/ 1065 h 6839349"/>
              <a:gd name="connsiteX1" fmla="*/ 7731175 w 7731175"/>
              <a:gd name="connsiteY1" fmla="*/ 0 h 6839349"/>
              <a:gd name="connsiteX2" fmla="*/ 5924953 w 7731175"/>
              <a:gd name="connsiteY2" fmla="*/ 6837219 h 6839349"/>
              <a:gd name="connsiteX3" fmla="*/ 0 w 7731175"/>
              <a:gd name="connsiteY3" fmla="*/ 6839349 h 6839349"/>
              <a:gd name="connsiteX4" fmla="*/ 3037007 w 7731175"/>
              <a:gd name="connsiteY4" fmla="*/ 1065 h 6839349"/>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660598 w 6466820"/>
              <a:gd name="connsiteY2" fmla="*/ 6837219 h 6850603"/>
              <a:gd name="connsiteX3" fmla="*/ 0 w 6466820"/>
              <a:gd name="connsiteY3" fmla="*/ 6850603 h 6850603"/>
              <a:gd name="connsiteX4" fmla="*/ 1772652 w 6466820"/>
              <a:gd name="connsiteY4" fmla="*/ 1065 h 6850603"/>
              <a:gd name="connsiteX0" fmla="*/ 1772652 w 6466820"/>
              <a:gd name="connsiteY0" fmla="*/ 1065 h 6850603"/>
              <a:gd name="connsiteX1" fmla="*/ 6466820 w 6466820"/>
              <a:gd name="connsiteY1" fmla="*/ 0 h 6850603"/>
              <a:gd name="connsiteX2" fmla="*/ 4818762 w 6466820"/>
              <a:gd name="connsiteY2" fmla="*/ 6848474 h 6850603"/>
              <a:gd name="connsiteX3" fmla="*/ 0 w 6466820"/>
              <a:gd name="connsiteY3" fmla="*/ 6850603 h 6850603"/>
              <a:gd name="connsiteX4" fmla="*/ 1772652 w 6466820"/>
              <a:gd name="connsiteY4" fmla="*/ 1065 h 6850603"/>
              <a:gd name="connsiteX0" fmla="*/ 1772652 w 5704714"/>
              <a:gd name="connsiteY0" fmla="*/ 0 h 6849538"/>
              <a:gd name="connsiteX1" fmla="*/ 5704714 w 5704714"/>
              <a:gd name="connsiteY1" fmla="*/ 12960 h 6849538"/>
              <a:gd name="connsiteX2" fmla="*/ 4818762 w 5704714"/>
              <a:gd name="connsiteY2" fmla="*/ 6847409 h 6849538"/>
              <a:gd name="connsiteX3" fmla="*/ 0 w 5704714"/>
              <a:gd name="connsiteY3" fmla="*/ 6849538 h 6849538"/>
              <a:gd name="connsiteX4" fmla="*/ 1772652 w 5704714"/>
              <a:gd name="connsiteY4" fmla="*/ 0 h 6849538"/>
              <a:gd name="connsiteX0" fmla="*/ 1772652 w 5704714"/>
              <a:gd name="connsiteY0" fmla="*/ 0 h 6861435"/>
              <a:gd name="connsiteX1" fmla="*/ 5704714 w 5704714"/>
              <a:gd name="connsiteY1" fmla="*/ 12960 h 6861435"/>
              <a:gd name="connsiteX2" fmla="*/ 4201193 w 5704714"/>
              <a:gd name="connsiteY2" fmla="*/ 6861435 h 6861435"/>
              <a:gd name="connsiteX3" fmla="*/ 0 w 5704714"/>
              <a:gd name="connsiteY3" fmla="*/ 6849538 h 6861435"/>
              <a:gd name="connsiteX4" fmla="*/ 1772652 w 5704714"/>
              <a:gd name="connsiteY4" fmla="*/ 0 h 6861435"/>
              <a:gd name="connsiteX0" fmla="*/ 1772652 w 5704714"/>
              <a:gd name="connsiteY0" fmla="*/ 0 h 6889486"/>
              <a:gd name="connsiteX1" fmla="*/ 5704714 w 5704714"/>
              <a:gd name="connsiteY1" fmla="*/ 12960 h 6889486"/>
              <a:gd name="connsiteX2" fmla="*/ 4069795 w 5704714"/>
              <a:gd name="connsiteY2" fmla="*/ 6889486 h 6889486"/>
              <a:gd name="connsiteX3" fmla="*/ 0 w 5704714"/>
              <a:gd name="connsiteY3" fmla="*/ 6849538 h 6889486"/>
              <a:gd name="connsiteX4" fmla="*/ 1772652 w 5704714"/>
              <a:gd name="connsiteY4" fmla="*/ 0 h 6889486"/>
              <a:gd name="connsiteX0" fmla="*/ 1772652 w 5704714"/>
              <a:gd name="connsiteY0" fmla="*/ 0 h 6889486"/>
              <a:gd name="connsiteX1" fmla="*/ 5704714 w 5704714"/>
              <a:gd name="connsiteY1" fmla="*/ 12960 h 6889486"/>
              <a:gd name="connsiteX2" fmla="*/ 4030376 w 5704714"/>
              <a:gd name="connsiteY2" fmla="*/ 6889486 h 6889486"/>
              <a:gd name="connsiteX3" fmla="*/ 0 w 5704714"/>
              <a:gd name="connsiteY3" fmla="*/ 6849538 h 6889486"/>
              <a:gd name="connsiteX4" fmla="*/ 1772652 w 5704714"/>
              <a:gd name="connsiteY4" fmla="*/ 0 h 6889486"/>
              <a:gd name="connsiteX0" fmla="*/ 1838350 w 5770412"/>
              <a:gd name="connsiteY0" fmla="*/ 0 h 6906068"/>
              <a:gd name="connsiteX1" fmla="*/ 5770412 w 5770412"/>
              <a:gd name="connsiteY1" fmla="*/ 12960 h 6906068"/>
              <a:gd name="connsiteX2" fmla="*/ 4096074 w 5770412"/>
              <a:gd name="connsiteY2" fmla="*/ 6889486 h 6906068"/>
              <a:gd name="connsiteX3" fmla="*/ 0 w 5770412"/>
              <a:gd name="connsiteY3" fmla="*/ 6906068 h 6906068"/>
              <a:gd name="connsiteX4" fmla="*/ 1838350 w 5770412"/>
              <a:gd name="connsiteY4" fmla="*/ 0 h 6906068"/>
              <a:gd name="connsiteX0" fmla="*/ 2752371 w 5770412"/>
              <a:gd name="connsiteY0" fmla="*/ 3156 h 6893108"/>
              <a:gd name="connsiteX1" fmla="*/ 5770412 w 5770412"/>
              <a:gd name="connsiteY1" fmla="*/ 0 h 6893108"/>
              <a:gd name="connsiteX2" fmla="*/ 4096074 w 5770412"/>
              <a:gd name="connsiteY2" fmla="*/ 6876526 h 6893108"/>
              <a:gd name="connsiteX3" fmla="*/ 0 w 5770412"/>
              <a:gd name="connsiteY3" fmla="*/ 6893108 h 6893108"/>
              <a:gd name="connsiteX4" fmla="*/ 2752371 w 5770412"/>
              <a:gd name="connsiteY4" fmla="*/ 3156 h 6893108"/>
              <a:gd name="connsiteX0" fmla="*/ 1733463 w 4751504"/>
              <a:gd name="connsiteY0" fmla="*/ 3156 h 6909224"/>
              <a:gd name="connsiteX1" fmla="*/ 4751504 w 4751504"/>
              <a:gd name="connsiteY1" fmla="*/ 0 h 6909224"/>
              <a:gd name="connsiteX2" fmla="*/ 3077166 w 4751504"/>
              <a:gd name="connsiteY2" fmla="*/ 6876526 h 6909224"/>
              <a:gd name="connsiteX3" fmla="*/ 0 w 4751504"/>
              <a:gd name="connsiteY3" fmla="*/ 6909224 h 6909224"/>
              <a:gd name="connsiteX4" fmla="*/ 1733463 w 4751504"/>
              <a:gd name="connsiteY4" fmla="*/ 3156 h 6909224"/>
              <a:gd name="connsiteX0" fmla="*/ 240834 w 4907109"/>
              <a:gd name="connsiteY0" fmla="*/ 3156 h 6909224"/>
              <a:gd name="connsiteX1" fmla="*/ 4907109 w 4907109"/>
              <a:gd name="connsiteY1" fmla="*/ 0 h 6909224"/>
              <a:gd name="connsiteX2" fmla="*/ 3232771 w 4907109"/>
              <a:gd name="connsiteY2" fmla="*/ 6876526 h 6909224"/>
              <a:gd name="connsiteX3" fmla="*/ 155605 w 4907109"/>
              <a:gd name="connsiteY3" fmla="*/ 6909224 h 6909224"/>
              <a:gd name="connsiteX4" fmla="*/ 240834 w 4907109"/>
              <a:gd name="connsiteY4" fmla="*/ 3156 h 6909224"/>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6624497"/>
              <a:gd name="connsiteY0" fmla="*/ 3156 h 6925340"/>
              <a:gd name="connsiteX1" fmla="*/ 6624497 w 6624497"/>
              <a:gd name="connsiteY1" fmla="*/ 0 h 6925340"/>
              <a:gd name="connsiteX2" fmla="*/ 4950159 w 6624497"/>
              <a:gd name="connsiteY2" fmla="*/ 6876526 h 6925340"/>
              <a:gd name="connsiteX3" fmla="*/ 0 w 6624497"/>
              <a:gd name="connsiteY3" fmla="*/ 6925340 h 6925340"/>
              <a:gd name="connsiteX4" fmla="*/ 1958222 w 6624497"/>
              <a:gd name="connsiteY4" fmla="*/ 3156 h 6925340"/>
              <a:gd name="connsiteX0" fmla="*/ 1958222 w 5380830"/>
              <a:gd name="connsiteY0" fmla="*/ 19272 h 6941456"/>
              <a:gd name="connsiteX1" fmla="*/ 5380830 w 5380830"/>
              <a:gd name="connsiteY1" fmla="*/ 0 h 6941456"/>
              <a:gd name="connsiteX2" fmla="*/ 4950159 w 5380830"/>
              <a:gd name="connsiteY2" fmla="*/ 6892642 h 6941456"/>
              <a:gd name="connsiteX3" fmla="*/ 0 w 5380830"/>
              <a:gd name="connsiteY3" fmla="*/ 6941456 h 6941456"/>
              <a:gd name="connsiteX4" fmla="*/ 1958222 w 5380830"/>
              <a:gd name="connsiteY4" fmla="*/ 19272 h 6941456"/>
              <a:gd name="connsiteX0" fmla="*/ 1958222 w 5380830"/>
              <a:gd name="connsiteY0" fmla="*/ 19272 h 6941456"/>
              <a:gd name="connsiteX1" fmla="*/ 5380830 w 5380830"/>
              <a:gd name="connsiteY1" fmla="*/ 0 h 6941456"/>
              <a:gd name="connsiteX2" fmla="*/ 3736459 w 5380830"/>
              <a:gd name="connsiteY2" fmla="*/ 6924873 h 6941456"/>
              <a:gd name="connsiteX3" fmla="*/ 0 w 5380830"/>
              <a:gd name="connsiteY3" fmla="*/ 6941456 h 6941456"/>
              <a:gd name="connsiteX4" fmla="*/ 1958222 w 5380830"/>
              <a:gd name="connsiteY4" fmla="*/ 19272 h 6941456"/>
              <a:gd name="connsiteX0" fmla="*/ 1958222 w 5384693"/>
              <a:gd name="connsiteY0" fmla="*/ 19272 h 6941456"/>
              <a:gd name="connsiteX1" fmla="*/ 5380830 w 5384693"/>
              <a:gd name="connsiteY1" fmla="*/ 0 h 6941456"/>
              <a:gd name="connsiteX2" fmla="*/ 5384693 w 5384693"/>
              <a:gd name="connsiteY2" fmla="*/ 6940989 h 6941456"/>
              <a:gd name="connsiteX3" fmla="*/ 0 w 5384693"/>
              <a:gd name="connsiteY3" fmla="*/ 6941456 h 6941456"/>
              <a:gd name="connsiteX4" fmla="*/ 1958222 w 5384693"/>
              <a:gd name="connsiteY4" fmla="*/ 19272 h 6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693" h="6941456">
                <a:moveTo>
                  <a:pt x="1958222" y="19272"/>
                </a:moveTo>
                <a:lnTo>
                  <a:pt x="5380830" y="0"/>
                </a:lnTo>
                <a:cubicBezTo>
                  <a:pt x="5382118" y="2313663"/>
                  <a:pt x="5383405" y="4627326"/>
                  <a:pt x="5384693" y="6940989"/>
                </a:cubicBezTo>
                <a:lnTo>
                  <a:pt x="0" y="6941456"/>
                </a:lnTo>
                <a:cubicBezTo>
                  <a:pt x="169433" y="6372739"/>
                  <a:pt x="1307470" y="2345514"/>
                  <a:pt x="1958222" y="19272"/>
                </a:cubicBezTo>
                <a:close/>
              </a:path>
            </a:pathLst>
          </a:custGeom>
          <a:solidFill>
            <a:schemeClr val="tx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AA9354D8-96D1-384D-8AC6-891EA0EF945D}"/>
              </a:ext>
            </a:extLst>
          </p:cNvPr>
          <p:cNvSpPr txBox="1"/>
          <p:nvPr/>
        </p:nvSpPr>
        <p:spPr>
          <a:xfrm>
            <a:off x="9482248" y="1400129"/>
            <a:ext cx="1795870" cy="2646878"/>
          </a:xfrm>
          <a:prstGeom prst="rect">
            <a:avLst/>
          </a:prstGeom>
          <a:noFill/>
        </p:spPr>
        <p:txBody>
          <a:bodyPr wrap="square" rtlCol="0">
            <a:spAutoFit/>
          </a:bodyPr>
          <a:lstStyle/>
          <a:p>
            <a:r>
              <a:rPr lang="en-GB" sz="16600" dirty="0">
                <a:solidFill>
                  <a:schemeClr val="bg1"/>
                </a:solidFill>
                <a:latin typeface="Impact" panose="020B0806030902050204" pitchFamily="34" charset="0"/>
              </a:rPr>
              <a:t>“</a:t>
            </a:r>
            <a:endParaRPr lang="en-US" sz="16600" dirty="0"/>
          </a:p>
        </p:txBody>
      </p:sp>
      <p:sp>
        <p:nvSpPr>
          <p:cNvPr id="36" name="TextBox 35">
            <a:extLst>
              <a:ext uri="{FF2B5EF4-FFF2-40B4-BE49-F238E27FC236}">
                <a16:creationId xmlns:a16="http://schemas.microsoft.com/office/drawing/2014/main" xmlns="" id="{E42DBC15-F8CC-1A47-855B-5319362A1EEC}"/>
              </a:ext>
            </a:extLst>
          </p:cNvPr>
          <p:cNvSpPr txBox="1"/>
          <p:nvPr/>
        </p:nvSpPr>
        <p:spPr>
          <a:xfrm rot="10800000">
            <a:off x="8619493" y="2461414"/>
            <a:ext cx="1795870" cy="2646878"/>
          </a:xfrm>
          <a:prstGeom prst="rect">
            <a:avLst/>
          </a:prstGeom>
          <a:noFill/>
        </p:spPr>
        <p:txBody>
          <a:bodyPr wrap="square" rtlCol="0">
            <a:spAutoFit/>
          </a:bodyPr>
          <a:lstStyle/>
          <a:p>
            <a:r>
              <a:rPr lang="en-GB" sz="16600" dirty="0">
                <a:solidFill>
                  <a:schemeClr val="bg1"/>
                </a:solidFill>
                <a:latin typeface="Impact" panose="020B0806030902050204" pitchFamily="34" charset="0"/>
              </a:rPr>
              <a:t>“</a:t>
            </a:r>
            <a:endParaRPr lang="en-US" sz="16600" dirty="0"/>
          </a:p>
        </p:txBody>
      </p:sp>
      <p:sp>
        <p:nvSpPr>
          <p:cNvPr id="37" name="Rectangle 36">
            <a:extLst>
              <a:ext uri="{FF2B5EF4-FFF2-40B4-BE49-F238E27FC236}">
                <a16:creationId xmlns:a16="http://schemas.microsoft.com/office/drawing/2014/main" xmlns="" id="{CF221F73-157D-DB4D-9F93-2942E1CEF56C}"/>
              </a:ext>
            </a:extLst>
          </p:cNvPr>
          <p:cNvSpPr/>
          <p:nvPr/>
        </p:nvSpPr>
        <p:spPr>
          <a:xfrm>
            <a:off x="8232459" y="2414871"/>
            <a:ext cx="3436483" cy="1661993"/>
          </a:xfrm>
          <a:prstGeom prst="rect">
            <a:avLst/>
          </a:prstGeom>
        </p:spPr>
        <p:txBody>
          <a:bodyPr wrap="square">
            <a:spAutoFit/>
          </a:bodyPr>
          <a:lstStyle/>
          <a:p>
            <a:pPr algn="ctr"/>
            <a:r>
              <a:rPr lang="en-GB" sz="2800" dirty="0">
                <a:solidFill>
                  <a:schemeClr val="bg1"/>
                </a:solidFill>
                <a:latin typeface="Impact" panose="020B0806030902050204" pitchFamily="34" charset="0"/>
              </a:rPr>
              <a:t>Set yourself goals and when you reach them, set more.</a:t>
            </a:r>
          </a:p>
          <a:p>
            <a:pPr algn="ctr"/>
            <a:r>
              <a:rPr lang="en-GB" dirty="0">
                <a:solidFill>
                  <a:schemeClr val="bg1"/>
                </a:solidFill>
                <a:latin typeface="Arial" panose="020B0604020202020204" pitchFamily="34" charset="0"/>
                <a:cs typeface="Arial" panose="020B0604020202020204" pitchFamily="34" charset="0"/>
              </a:rPr>
              <a:t>Lucy Shuker</a:t>
            </a:r>
          </a:p>
        </p:txBody>
      </p:sp>
      <p:sp>
        <p:nvSpPr>
          <p:cNvPr id="16" name="Title 1">
            <a:extLst>
              <a:ext uri="{FF2B5EF4-FFF2-40B4-BE49-F238E27FC236}">
                <a16:creationId xmlns:a16="http://schemas.microsoft.com/office/drawing/2014/main" xmlns="" id="{6670CF29-85F7-954E-A9BB-A7DCC91F29DF}"/>
              </a:ext>
            </a:extLst>
          </p:cNvPr>
          <p:cNvSpPr txBox="1">
            <a:spLocks/>
          </p:cNvSpPr>
          <p:nvPr/>
        </p:nvSpPr>
        <p:spPr>
          <a:xfrm>
            <a:off x="313200" y="295200"/>
            <a:ext cx="4096715" cy="1188720"/>
          </a:xfrm>
          <a:prstGeom prst="rect">
            <a:avLst/>
          </a:prstGeom>
        </p:spPr>
        <p:txBody>
          <a:bodyPr vert="horz" lIns="9000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200" dirty="0">
                <a:solidFill>
                  <a:schemeClr val="bg1"/>
                </a:solidFill>
                <a:latin typeface="Impact" panose="020B0806030902050204" pitchFamily="34" charset="0"/>
              </a:rPr>
              <a:t>CHARACTER QUALITIES</a:t>
            </a:r>
            <a:endParaRPr lang="en-GB" sz="2800" dirty="0">
              <a:solidFill>
                <a:schemeClr val="bg1"/>
              </a:solidFill>
              <a:latin typeface="Impact" panose="020B0806030902050204" pitchFamily="34" charset="0"/>
            </a:endParaRPr>
          </a:p>
        </p:txBody>
      </p:sp>
      <p:sp>
        <p:nvSpPr>
          <p:cNvPr id="17" name="Title 1">
            <a:extLst>
              <a:ext uri="{FF2B5EF4-FFF2-40B4-BE49-F238E27FC236}">
                <a16:creationId xmlns:a16="http://schemas.microsoft.com/office/drawing/2014/main" xmlns="" id="{30703701-1B17-854A-96FF-75AACA7E5BC3}"/>
              </a:ext>
            </a:extLst>
          </p:cNvPr>
          <p:cNvSpPr txBox="1">
            <a:spLocks/>
          </p:cNvSpPr>
          <p:nvPr/>
        </p:nvSpPr>
        <p:spPr>
          <a:xfrm>
            <a:off x="296381" y="1101594"/>
            <a:ext cx="6986572" cy="11887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GB" sz="2800" b="1" dirty="0">
                <a:solidFill>
                  <a:srgbClr val="EB5D0B"/>
                </a:solidFill>
                <a:latin typeface="Impact" panose="020B0806030902050204" pitchFamily="34" charset="0"/>
              </a:rPr>
              <a:t>PERSEVERANCE </a:t>
            </a:r>
          </a:p>
          <a:p>
            <a:pPr>
              <a:lnSpc>
                <a:spcPct val="100000"/>
              </a:lnSpc>
              <a:spcAft>
                <a:spcPts val="600"/>
              </a:spcAft>
            </a:pPr>
            <a:r>
              <a:rPr lang="en-GB" sz="2000" dirty="0" err="1">
                <a:solidFill>
                  <a:schemeClr val="bg1"/>
                </a:solidFill>
                <a:latin typeface="Arial" panose="020B0604020202020204" pitchFamily="34" charset="0"/>
                <a:cs typeface="Arial" panose="020B0604020202020204" pitchFamily="34" charset="0"/>
              </a:rPr>
              <a:t>Perseverence</a:t>
            </a:r>
            <a:r>
              <a:rPr lang="en-GB" sz="2000" dirty="0">
                <a:solidFill>
                  <a:schemeClr val="bg1"/>
                </a:solidFill>
                <a:latin typeface="Arial" panose="020B0604020202020204" pitchFamily="34" charset="0"/>
                <a:cs typeface="Arial" panose="020B0604020202020204" pitchFamily="34" charset="0"/>
              </a:rPr>
              <a:t> is when you keep on trying at something and don’t give up.</a:t>
            </a:r>
          </a:p>
          <a:p>
            <a:pPr marL="171450" indent="-171450">
              <a:buFont typeface="Arial"/>
              <a:buChar char="•"/>
            </a:pPr>
            <a:endParaRPr lang="en-GB" sz="1800" dirty="0">
              <a:solidFill>
                <a:schemeClr val="bg1"/>
              </a:solidFill>
              <a:latin typeface="Arial" panose="020B0604020202020204" pitchFamily="34" charset="0"/>
              <a:cs typeface="Arial" panose="020B0604020202020204" pitchFamily="34" charset="0"/>
            </a:endParaRPr>
          </a:p>
          <a:p>
            <a:pPr lvl="0">
              <a:defRPr/>
            </a:pPr>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pPr>
              <a:lnSpc>
                <a:spcPct val="100000"/>
              </a:lnSpc>
            </a:pPr>
            <a:endParaRPr lang="en-GB" sz="2800" dirty="0">
              <a:solidFill>
                <a:srgbClr val="EC5D0B"/>
              </a:solidFill>
              <a:latin typeface="Impact" panose="020B0806030902050204" pitchFamily="34" charset="0"/>
            </a:endParaRPr>
          </a:p>
        </p:txBody>
      </p:sp>
    </p:spTree>
    <p:extLst>
      <p:ext uri="{BB962C8B-B14F-4D97-AF65-F5344CB8AC3E}">
        <p14:creationId xmlns:p14="http://schemas.microsoft.com/office/powerpoint/2010/main" val="1346162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1865</TotalTime>
  <Words>771</Words>
  <Application>Microsoft Office PowerPoint</Application>
  <PresentationFormat>Custom</PresentationFormat>
  <Paragraphs>96</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 Introduction : personal development challenges</vt:lpstr>
      <vt:lpstr>WHAT DO YOU KNOW ABOUT THE GAME OF TENNIS?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Duncan-Brown</dc:creator>
  <cp:lastModifiedBy>Tom Gibbins</cp:lastModifiedBy>
  <cp:revision>65</cp:revision>
  <cp:lastPrinted>2020-04-03T00:25:44Z</cp:lastPrinted>
  <dcterms:created xsi:type="dcterms:W3CDTF">2020-01-30T14:27:35Z</dcterms:created>
  <dcterms:modified xsi:type="dcterms:W3CDTF">2020-04-08T10:55:42Z</dcterms:modified>
</cp:coreProperties>
</file>